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96" r:id="rId7"/>
    <p:sldId id="260" r:id="rId8"/>
    <p:sldId id="295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4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BA1E14-3B9E-4D64-B41E-E57D9858AA91}">
  <a:tblStyle styleId="{A6BA1E14-3B9E-4D64-B41E-E57D9858AA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AE396D8-B9A6-4BEB-B758-D29E5E98F55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226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19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819049" y="4279674"/>
            <a:ext cx="237368" cy="234950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8209639" y="2765967"/>
            <a:ext cx="397991" cy="318909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932025" y="4174163"/>
            <a:ext cx="429171" cy="390819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2325191">
            <a:off x="4300414" y="3864280"/>
            <a:ext cx="215816" cy="318868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 flipH="1">
            <a:off x="7979525" y="2356054"/>
            <a:ext cx="860638" cy="354844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979966" y="3584453"/>
            <a:ext cx="733614" cy="7168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1227644">
            <a:off x="4988560" y="4283914"/>
            <a:ext cx="213398" cy="167875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1302955">
            <a:off x="494865" y="2402127"/>
            <a:ext cx="731219" cy="544245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424315" y="4038224"/>
            <a:ext cx="460312" cy="354843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978090" y="3704975"/>
            <a:ext cx="424377" cy="908618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4609731" y="3768371"/>
            <a:ext cx="378814" cy="5106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517483" y="4309108"/>
            <a:ext cx="148699" cy="117517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302955">
            <a:off x="709863" y="3063411"/>
            <a:ext cx="213404" cy="167839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-3814210">
            <a:off x="918830" y="2734888"/>
            <a:ext cx="441133" cy="211020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827790">
            <a:off x="1588718" y="535572"/>
            <a:ext cx="352422" cy="299688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1827807">
            <a:off x="3501985" y="452707"/>
            <a:ext cx="323660" cy="201391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1827790">
            <a:off x="1185425" y="1261974"/>
            <a:ext cx="208602" cy="462726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827790">
            <a:off x="848951" y="1332927"/>
            <a:ext cx="148698" cy="115098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1827807">
            <a:off x="3855665" y="672377"/>
            <a:ext cx="285350" cy="383607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1827790">
            <a:off x="943946" y="779694"/>
            <a:ext cx="855835" cy="608923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1827807">
            <a:off x="3233619" y="682663"/>
            <a:ext cx="635356" cy="426753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1827790">
            <a:off x="1641304" y="1211644"/>
            <a:ext cx="177420" cy="177462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1238213">
            <a:off x="5331439" y="1035509"/>
            <a:ext cx="405202" cy="234951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-1238203">
            <a:off x="7575209" y="1241479"/>
            <a:ext cx="632901" cy="419585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1238203">
            <a:off x="6995489" y="1429804"/>
            <a:ext cx="381191" cy="179840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1238203">
            <a:off x="6702849" y="675420"/>
            <a:ext cx="453144" cy="611348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1238203">
            <a:off x="7075758" y="876308"/>
            <a:ext cx="769553" cy="350051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1238213">
            <a:off x="5199525" y="1012194"/>
            <a:ext cx="167875" cy="14390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 rot="-1238203">
            <a:off x="6410985" y="1078470"/>
            <a:ext cx="287728" cy="407621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-1238203">
            <a:off x="6420955" y="816647"/>
            <a:ext cx="213399" cy="16787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2564727" y="3768374"/>
            <a:ext cx="258866" cy="3489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ctrTitle"/>
          </p:nvPr>
        </p:nvSpPr>
        <p:spPr>
          <a:xfrm>
            <a:off x="1575125" y="1507150"/>
            <a:ext cx="59937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ubTitle" idx="1"/>
          </p:nvPr>
        </p:nvSpPr>
        <p:spPr>
          <a:xfrm>
            <a:off x="1575125" y="2763852"/>
            <a:ext cx="59937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7819049" y="4279674"/>
            <a:ext cx="237369" cy="234951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 rot="10800000" flipH="1">
            <a:off x="8209639" y="2765967"/>
            <a:ext cx="397991" cy="318909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932025" y="4174163"/>
            <a:ext cx="429173" cy="390820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 rot="2325191">
            <a:off x="4300414" y="3864280"/>
            <a:ext cx="215816" cy="318868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 rot="10800000" flipH="1">
            <a:off x="7979525" y="2356054"/>
            <a:ext cx="860638" cy="354844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6979966" y="3584453"/>
            <a:ext cx="733617" cy="716817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 rot="-1227644">
            <a:off x="4988560" y="4283914"/>
            <a:ext cx="213398" cy="167875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"/>
          <p:cNvSpPr/>
          <p:nvPr/>
        </p:nvSpPr>
        <p:spPr>
          <a:xfrm rot="1302955">
            <a:off x="494865" y="2402127"/>
            <a:ext cx="731219" cy="544245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1424315" y="4038224"/>
            <a:ext cx="460313" cy="354844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"/>
          <p:cNvSpPr/>
          <p:nvPr/>
        </p:nvSpPr>
        <p:spPr>
          <a:xfrm>
            <a:off x="1978090" y="3704975"/>
            <a:ext cx="424379" cy="908621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4609731" y="3768371"/>
            <a:ext cx="378814" cy="5106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"/>
          <p:cNvSpPr/>
          <p:nvPr/>
        </p:nvSpPr>
        <p:spPr>
          <a:xfrm>
            <a:off x="2517483" y="4309108"/>
            <a:ext cx="148699" cy="117517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3"/>
          <p:cNvSpPr/>
          <p:nvPr/>
        </p:nvSpPr>
        <p:spPr>
          <a:xfrm rot="1302955">
            <a:off x="709863" y="3063411"/>
            <a:ext cx="213404" cy="167839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"/>
          <p:cNvSpPr/>
          <p:nvPr/>
        </p:nvSpPr>
        <p:spPr>
          <a:xfrm rot="-3814210">
            <a:off x="918830" y="2734888"/>
            <a:ext cx="441133" cy="211020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3"/>
          <p:cNvSpPr/>
          <p:nvPr/>
        </p:nvSpPr>
        <p:spPr>
          <a:xfrm rot="1827807">
            <a:off x="1588716" y="535573"/>
            <a:ext cx="352425" cy="299690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3"/>
          <p:cNvSpPr/>
          <p:nvPr/>
        </p:nvSpPr>
        <p:spPr>
          <a:xfrm rot="1827807">
            <a:off x="3501985" y="452707"/>
            <a:ext cx="323660" cy="201391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 rot="1827807">
            <a:off x="1185423" y="1261974"/>
            <a:ext cx="208603" cy="462729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"/>
          <p:cNvSpPr/>
          <p:nvPr/>
        </p:nvSpPr>
        <p:spPr>
          <a:xfrm rot="1827807">
            <a:off x="848950" y="1332927"/>
            <a:ext cx="148699" cy="115099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 rot="1827807">
            <a:off x="3855665" y="672377"/>
            <a:ext cx="285350" cy="383607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 rot="1827807">
            <a:off x="943942" y="779697"/>
            <a:ext cx="855841" cy="608927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/>
          <p:nvPr/>
        </p:nvSpPr>
        <p:spPr>
          <a:xfrm rot="1827807">
            <a:off x="3233619" y="682663"/>
            <a:ext cx="635356" cy="426753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"/>
          <p:cNvSpPr/>
          <p:nvPr/>
        </p:nvSpPr>
        <p:spPr>
          <a:xfrm rot="1827807">
            <a:off x="1641303" y="1211644"/>
            <a:ext cx="177421" cy="177463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3"/>
          <p:cNvSpPr/>
          <p:nvPr/>
        </p:nvSpPr>
        <p:spPr>
          <a:xfrm rot="-1238213">
            <a:off x="7575209" y="1241478"/>
            <a:ext cx="632899" cy="419584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"/>
          <p:cNvSpPr/>
          <p:nvPr/>
        </p:nvSpPr>
        <p:spPr>
          <a:xfrm rot="-1238213">
            <a:off x="6995489" y="1429804"/>
            <a:ext cx="381190" cy="179840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3"/>
          <p:cNvSpPr/>
          <p:nvPr/>
        </p:nvSpPr>
        <p:spPr>
          <a:xfrm rot="-1238213">
            <a:off x="6702849" y="675419"/>
            <a:ext cx="453143" cy="611347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"/>
          <p:cNvSpPr/>
          <p:nvPr/>
        </p:nvSpPr>
        <p:spPr>
          <a:xfrm rot="-1238213">
            <a:off x="7075758" y="876307"/>
            <a:ext cx="769551" cy="350050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"/>
          <p:cNvSpPr/>
          <p:nvPr/>
        </p:nvSpPr>
        <p:spPr>
          <a:xfrm rot="-1238213">
            <a:off x="6410986" y="1078469"/>
            <a:ext cx="287727" cy="407620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"/>
          <p:cNvSpPr/>
          <p:nvPr/>
        </p:nvSpPr>
        <p:spPr>
          <a:xfrm rot="-1238213">
            <a:off x="6420955" y="816647"/>
            <a:ext cx="213398" cy="167875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3"/>
          <p:cNvSpPr/>
          <p:nvPr/>
        </p:nvSpPr>
        <p:spPr>
          <a:xfrm>
            <a:off x="2564727" y="3768374"/>
            <a:ext cx="258866" cy="3489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"/>
          <p:cNvSpPr/>
          <p:nvPr/>
        </p:nvSpPr>
        <p:spPr>
          <a:xfrm rot="-1238213">
            <a:off x="5331439" y="1035509"/>
            <a:ext cx="405202" cy="234951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"/>
          <p:cNvSpPr/>
          <p:nvPr/>
        </p:nvSpPr>
        <p:spPr>
          <a:xfrm rot="-1238213">
            <a:off x="5199525" y="1012194"/>
            <a:ext cx="167875" cy="14390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5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>
            <a:spLocks noGrp="1"/>
          </p:cNvSpPr>
          <p:nvPr>
            <p:ph type="body" idx="1"/>
          </p:nvPr>
        </p:nvSpPr>
        <p:spPr>
          <a:xfrm>
            <a:off x="2201675" y="2161800"/>
            <a:ext cx="47406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7B77C8"/>
              </a:buClr>
              <a:buSzPts val="2400"/>
              <a:buChar char="﹡"/>
              <a:defRPr>
                <a:solidFill>
                  <a:srgbClr val="7B77C8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○"/>
              <a:defRPr>
                <a:solidFill>
                  <a:srgbClr val="7B77C8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●"/>
              <a:defRPr>
                <a:solidFill>
                  <a:srgbClr val="7B77C8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rgbClr val="7B77C8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●"/>
              <a:defRPr>
                <a:solidFill>
                  <a:srgbClr val="7B77C8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○"/>
              <a:defRPr>
                <a:solidFill>
                  <a:srgbClr val="7B77C8"/>
                </a:solidFill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>
                <a:solidFill>
                  <a:srgbClr val="7B77C8"/>
                </a:solidFill>
              </a:defRPr>
            </a:lvl1pPr>
            <a:lvl2pPr lvl="1">
              <a:buNone/>
              <a:defRPr>
                <a:solidFill>
                  <a:srgbClr val="7B77C8"/>
                </a:solidFill>
              </a:defRPr>
            </a:lvl2pPr>
            <a:lvl3pPr lvl="2">
              <a:buNone/>
              <a:defRPr>
                <a:solidFill>
                  <a:srgbClr val="7B77C8"/>
                </a:solidFill>
              </a:defRPr>
            </a:lvl3pPr>
            <a:lvl4pPr lvl="3">
              <a:buNone/>
              <a:defRPr>
                <a:solidFill>
                  <a:srgbClr val="7B77C8"/>
                </a:solidFill>
              </a:defRPr>
            </a:lvl4pPr>
            <a:lvl5pPr lvl="4">
              <a:buNone/>
              <a:defRPr>
                <a:solidFill>
                  <a:srgbClr val="7B77C8"/>
                </a:solidFill>
              </a:defRPr>
            </a:lvl5pPr>
            <a:lvl6pPr lvl="5">
              <a:buNone/>
              <a:defRPr>
                <a:solidFill>
                  <a:srgbClr val="7B77C8"/>
                </a:solidFill>
              </a:defRPr>
            </a:lvl6pPr>
            <a:lvl7pPr lvl="6">
              <a:buNone/>
              <a:defRPr>
                <a:solidFill>
                  <a:srgbClr val="7B77C8"/>
                </a:solidFill>
              </a:defRPr>
            </a:lvl7pPr>
            <a:lvl8pPr lvl="7">
              <a:buNone/>
              <a:defRPr>
                <a:solidFill>
                  <a:srgbClr val="7B77C8"/>
                </a:solidFill>
              </a:defRPr>
            </a:lvl8pPr>
            <a:lvl9pPr lvl="8">
              <a:buNone/>
              <a:defRPr>
                <a:solidFill>
                  <a:srgbClr val="7B77C8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7411466" y="4537569"/>
            <a:ext cx="191219" cy="195569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 rot="10800000" flipH="1">
            <a:off x="7513606" y="2721238"/>
            <a:ext cx="320612" cy="26545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6696926" y="4449742"/>
            <a:ext cx="345732" cy="325313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 rot="2380540">
            <a:off x="4232665" y="4396136"/>
            <a:ext cx="176144" cy="262107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 rot="10800000" flipH="1">
            <a:off x="7328238" y="2380028"/>
            <a:ext cx="693311" cy="295366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/>
          <p:nvPr/>
        </p:nvSpPr>
        <p:spPr>
          <a:xfrm>
            <a:off x="6735544" y="3958867"/>
            <a:ext cx="590985" cy="596667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/>
          <p:nvPr/>
        </p:nvSpPr>
        <p:spPr>
          <a:xfrm rot="-1265014">
            <a:off x="4787792" y="4744045"/>
            <a:ext cx="172612" cy="139202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"/>
          <p:cNvSpPr/>
          <p:nvPr/>
        </p:nvSpPr>
        <p:spPr>
          <a:xfrm rot="1342143">
            <a:off x="1297621" y="2419363"/>
            <a:ext cx="591778" cy="451068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1948248" y="4203161"/>
            <a:ext cx="370818" cy="295366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2394340" y="3925764"/>
            <a:ext cx="341870" cy="756321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>
            <a:off x="4482980" y="4314635"/>
            <a:ext cx="305164" cy="425075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"/>
          <p:cNvSpPr/>
          <p:nvPr/>
        </p:nvSpPr>
        <p:spPr>
          <a:xfrm>
            <a:off x="2828848" y="4428645"/>
            <a:ext cx="119789" cy="9781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"/>
          <p:cNvSpPr/>
          <p:nvPr/>
        </p:nvSpPr>
        <p:spPr>
          <a:xfrm rot="1342143">
            <a:off x="1471775" y="2969131"/>
            <a:ext cx="172709" cy="139104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"/>
          <p:cNvSpPr/>
          <p:nvPr/>
        </p:nvSpPr>
        <p:spPr>
          <a:xfrm rot="-3858601">
            <a:off x="1635743" y="2697635"/>
            <a:ext cx="364876" cy="171119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 rot="3360721">
            <a:off x="2243738" y="540277"/>
            <a:ext cx="286353" cy="247417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/>
          <p:nvPr/>
        </p:nvSpPr>
        <p:spPr>
          <a:xfrm rot="8704698">
            <a:off x="7218899" y="4030141"/>
            <a:ext cx="262979" cy="1662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"/>
          <p:cNvSpPr/>
          <p:nvPr/>
        </p:nvSpPr>
        <p:spPr>
          <a:xfrm rot="3360721">
            <a:off x="1673204" y="923771"/>
            <a:ext cx="169495" cy="38201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"/>
          <p:cNvSpPr/>
          <p:nvPr/>
        </p:nvSpPr>
        <p:spPr>
          <a:xfrm rot="3360721">
            <a:off x="1465224" y="866047"/>
            <a:ext cx="120821" cy="95023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"/>
          <p:cNvSpPr/>
          <p:nvPr/>
        </p:nvSpPr>
        <p:spPr>
          <a:xfrm rot="3360721">
            <a:off x="1612800" y="581705"/>
            <a:ext cx="695389" cy="502715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4"/>
          <p:cNvGrpSpPr/>
          <p:nvPr/>
        </p:nvGrpSpPr>
        <p:grpSpPr>
          <a:xfrm>
            <a:off x="4235661" y="408065"/>
            <a:ext cx="679518" cy="413378"/>
            <a:chOff x="4057027" y="451024"/>
            <a:chExt cx="788852" cy="479891"/>
          </a:xfrm>
        </p:grpSpPr>
        <p:sp>
          <p:nvSpPr>
            <p:cNvPr id="99" name="Google Shape;99;p4"/>
            <p:cNvSpPr/>
            <p:nvPr/>
          </p:nvSpPr>
          <p:spPr>
            <a:xfrm rot="1877252">
              <a:off x="4498961" y="503709"/>
              <a:ext cx="274218" cy="374537"/>
            </a:xfrm>
            <a:custGeom>
              <a:avLst/>
              <a:gdLst/>
              <a:ahLst/>
              <a:cxnLst/>
              <a:rect l="l" t="t" r="r" b="b"/>
              <a:pathLst>
                <a:path w="6845" h="9202" extrusionOk="0">
                  <a:moveTo>
                    <a:pt x="2129" y="1"/>
                  </a:moveTo>
                  <a:lnTo>
                    <a:pt x="1726" y="58"/>
                  </a:lnTo>
                  <a:lnTo>
                    <a:pt x="1323" y="173"/>
                  </a:lnTo>
                  <a:lnTo>
                    <a:pt x="978" y="346"/>
                  </a:lnTo>
                  <a:lnTo>
                    <a:pt x="633" y="633"/>
                  </a:lnTo>
                  <a:lnTo>
                    <a:pt x="346" y="978"/>
                  </a:lnTo>
                  <a:lnTo>
                    <a:pt x="173" y="1323"/>
                  </a:lnTo>
                  <a:lnTo>
                    <a:pt x="1" y="1726"/>
                  </a:lnTo>
                  <a:lnTo>
                    <a:pt x="1" y="2128"/>
                  </a:lnTo>
                  <a:lnTo>
                    <a:pt x="1" y="2473"/>
                  </a:lnTo>
                  <a:lnTo>
                    <a:pt x="116" y="2876"/>
                  </a:lnTo>
                  <a:lnTo>
                    <a:pt x="231" y="3278"/>
                  </a:lnTo>
                  <a:lnTo>
                    <a:pt x="461" y="3623"/>
                  </a:lnTo>
                  <a:lnTo>
                    <a:pt x="921" y="4256"/>
                  </a:lnTo>
                  <a:lnTo>
                    <a:pt x="1438" y="4831"/>
                  </a:lnTo>
                  <a:lnTo>
                    <a:pt x="2071" y="5291"/>
                  </a:lnTo>
                  <a:lnTo>
                    <a:pt x="2704" y="5751"/>
                  </a:lnTo>
                  <a:lnTo>
                    <a:pt x="4429" y="6844"/>
                  </a:lnTo>
                  <a:lnTo>
                    <a:pt x="5234" y="7476"/>
                  </a:lnTo>
                  <a:lnTo>
                    <a:pt x="5636" y="7821"/>
                  </a:lnTo>
                  <a:lnTo>
                    <a:pt x="5981" y="8166"/>
                  </a:lnTo>
                  <a:lnTo>
                    <a:pt x="6326" y="8684"/>
                  </a:lnTo>
                  <a:lnTo>
                    <a:pt x="6557" y="9202"/>
                  </a:lnTo>
                  <a:lnTo>
                    <a:pt x="6614" y="9202"/>
                  </a:lnTo>
                  <a:lnTo>
                    <a:pt x="6672" y="8972"/>
                  </a:lnTo>
                  <a:lnTo>
                    <a:pt x="6787" y="8569"/>
                  </a:lnTo>
                  <a:lnTo>
                    <a:pt x="6787" y="7936"/>
                  </a:lnTo>
                  <a:lnTo>
                    <a:pt x="6844" y="7304"/>
                  </a:lnTo>
                  <a:lnTo>
                    <a:pt x="6787" y="6729"/>
                  </a:lnTo>
                  <a:lnTo>
                    <a:pt x="6729" y="6096"/>
                  </a:lnTo>
                  <a:lnTo>
                    <a:pt x="6614" y="5464"/>
                  </a:lnTo>
                  <a:lnTo>
                    <a:pt x="6442" y="4831"/>
                  </a:lnTo>
                  <a:lnTo>
                    <a:pt x="6039" y="3681"/>
                  </a:lnTo>
                  <a:lnTo>
                    <a:pt x="5636" y="2761"/>
                  </a:lnTo>
                  <a:lnTo>
                    <a:pt x="5406" y="2358"/>
                  </a:lnTo>
                  <a:lnTo>
                    <a:pt x="5119" y="1956"/>
                  </a:lnTo>
                  <a:lnTo>
                    <a:pt x="4831" y="1553"/>
                  </a:lnTo>
                  <a:lnTo>
                    <a:pt x="4486" y="1208"/>
                  </a:lnTo>
                  <a:lnTo>
                    <a:pt x="4084" y="863"/>
                  </a:lnTo>
                  <a:lnTo>
                    <a:pt x="3681" y="576"/>
                  </a:lnTo>
                  <a:lnTo>
                    <a:pt x="3336" y="346"/>
                  </a:lnTo>
                  <a:lnTo>
                    <a:pt x="2934" y="173"/>
                  </a:lnTo>
                  <a:lnTo>
                    <a:pt x="2531" y="58"/>
                  </a:lnTo>
                  <a:lnTo>
                    <a:pt x="212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 rot="1877511">
              <a:off x="4098464" y="543776"/>
              <a:ext cx="431351" cy="294387"/>
            </a:xfrm>
            <a:custGeom>
              <a:avLst/>
              <a:gdLst/>
              <a:ahLst/>
              <a:cxnLst/>
              <a:rect l="l" t="t" r="r" b="b"/>
              <a:pathLst>
                <a:path w="15241" h="10237" extrusionOk="0">
                  <a:moveTo>
                    <a:pt x="3796" y="1"/>
                  </a:moveTo>
                  <a:lnTo>
                    <a:pt x="3106" y="58"/>
                  </a:lnTo>
                  <a:lnTo>
                    <a:pt x="2474" y="231"/>
                  </a:lnTo>
                  <a:lnTo>
                    <a:pt x="1841" y="461"/>
                  </a:lnTo>
                  <a:lnTo>
                    <a:pt x="1323" y="806"/>
                  </a:lnTo>
                  <a:lnTo>
                    <a:pt x="863" y="1266"/>
                  </a:lnTo>
                  <a:lnTo>
                    <a:pt x="633" y="1553"/>
                  </a:lnTo>
                  <a:lnTo>
                    <a:pt x="461" y="1841"/>
                  </a:lnTo>
                  <a:lnTo>
                    <a:pt x="288" y="2128"/>
                  </a:lnTo>
                  <a:lnTo>
                    <a:pt x="173" y="2473"/>
                  </a:lnTo>
                  <a:lnTo>
                    <a:pt x="58" y="3221"/>
                  </a:lnTo>
                  <a:lnTo>
                    <a:pt x="1" y="3854"/>
                  </a:lnTo>
                  <a:lnTo>
                    <a:pt x="116" y="4486"/>
                  </a:lnTo>
                  <a:lnTo>
                    <a:pt x="346" y="5061"/>
                  </a:lnTo>
                  <a:lnTo>
                    <a:pt x="691" y="5579"/>
                  </a:lnTo>
                  <a:lnTo>
                    <a:pt x="1093" y="6096"/>
                  </a:lnTo>
                  <a:lnTo>
                    <a:pt x="1611" y="6499"/>
                  </a:lnTo>
                  <a:lnTo>
                    <a:pt x="2186" y="6901"/>
                  </a:lnTo>
                  <a:lnTo>
                    <a:pt x="2761" y="7189"/>
                  </a:lnTo>
                  <a:lnTo>
                    <a:pt x="3336" y="7419"/>
                  </a:lnTo>
                  <a:lnTo>
                    <a:pt x="3911" y="7649"/>
                  </a:lnTo>
                  <a:lnTo>
                    <a:pt x="4486" y="7822"/>
                  </a:lnTo>
                  <a:lnTo>
                    <a:pt x="5751" y="8109"/>
                  </a:lnTo>
                  <a:lnTo>
                    <a:pt x="7017" y="8224"/>
                  </a:lnTo>
                  <a:lnTo>
                    <a:pt x="8627" y="8339"/>
                  </a:lnTo>
                  <a:lnTo>
                    <a:pt x="10294" y="8512"/>
                  </a:lnTo>
                  <a:lnTo>
                    <a:pt x="11157" y="8627"/>
                  </a:lnTo>
                  <a:lnTo>
                    <a:pt x="11962" y="8742"/>
                  </a:lnTo>
                  <a:lnTo>
                    <a:pt x="12767" y="8972"/>
                  </a:lnTo>
                  <a:lnTo>
                    <a:pt x="13515" y="9259"/>
                  </a:lnTo>
                  <a:lnTo>
                    <a:pt x="14377" y="9662"/>
                  </a:lnTo>
                  <a:lnTo>
                    <a:pt x="14780" y="9892"/>
                  </a:lnTo>
                  <a:lnTo>
                    <a:pt x="15183" y="10179"/>
                  </a:lnTo>
                  <a:lnTo>
                    <a:pt x="15240" y="10237"/>
                  </a:lnTo>
                  <a:lnTo>
                    <a:pt x="15240" y="10122"/>
                  </a:lnTo>
                  <a:lnTo>
                    <a:pt x="15183" y="9834"/>
                  </a:lnTo>
                  <a:lnTo>
                    <a:pt x="14952" y="9144"/>
                  </a:lnTo>
                  <a:lnTo>
                    <a:pt x="14550" y="8224"/>
                  </a:lnTo>
                  <a:lnTo>
                    <a:pt x="14090" y="7361"/>
                  </a:lnTo>
                  <a:lnTo>
                    <a:pt x="13572" y="6499"/>
                  </a:lnTo>
                  <a:lnTo>
                    <a:pt x="12997" y="5636"/>
                  </a:lnTo>
                  <a:lnTo>
                    <a:pt x="12365" y="4831"/>
                  </a:lnTo>
                  <a:lnTo>
                    <a:pt x="11675" y="4084"/>
                  </a:lnTo>
                  <a:lnTo>
                    <a:pt x="10985" y="3394"/>
                  </a:lnTo>
                  <a:lnTo>
                    <a:pt x="10237" y="2703"/>
                  </a:lnTo>
                  <a:lnTo>
                    <a:pt x="9604" y="2186"/>
                  </a:lnTo>
                  <a:lnTo>
                    <a:pt x="8972" y="1726"/>
                  </a:lnTo>
                  <a:lnTo>
                    <a:pt x="8282" y="1323"/>
                  </a:lnTo>
                  <a:lnTo>
                    <a:pt x="7592" y="921"/>
                  </a:lnTo>
                  <a:lnTo>
                    <a:pt x="6844" y="576"/>
                  </a:lnTo>
                  <a:lnTo>
                    <a:pt x="6096" y="346"/>
                  </a:lnTo>
                  <a:lnTo>
                    <a:pt x="5291" y="173"/>
                  </a:lnTo>
                  <a:lnTo>
                    <a:pt x="44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4"/>
          <p:cNvSpPr/>
          <p:nvPr/>
        </p:nvSpPr>
        <p:spPr>
          <a:xfrm rot="3360721">
            <a:off x="2075212" y="1043947"/>
            <a:ext cx="144159" cy="146509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"/>
          <p:cNvSpPr/>
          <p:nvPr/>
        </p:nvSpPr>
        <p:spPr>
          <a:xfrm rot="-1994755">
            <a:off x="7343189" y="2110169"/>
            <a:ext cx="327777" cy="194810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"/>
          <p:cNvSpPr/>
          <p:nvPr/>
        </p:nvSpPr>
        <p:spPr>
          <a:xfrm rot="-1275809">
            <a:off x="7632394" y="1006289"/>
            <a:ext cx="511987" cy="347890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"/>
          <p:cNvSpPr/>
          <p:nvPr/>
        </p:nvSpPr>
        <p:spPr>
          <a:xfrm rot="-1275809">
            <a:off x="7165828" y="1162657"/>
            <a:ext cx="308366" cy="14911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"/>
          <p:cNvSpPr/>
          <p:nvPr/>
        </p:nvSpPr>
        <p:spPr>
          <a:xfrm rot="-1275809">
            <a:off x="6929968" y="535417"/>
            <a:ext cx="366572" cy="506886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"/>
          <p:cNvSpPr/>
          <p:nvPr/>
        </p:nvSpPr>
        <p:spPr>
          <a:xfrm rot="-1275809">
            <a:off x="7229831" y="702206"/>
            <a:ext cx="622532" cy="290237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"/>
          <p:cNvSpPr/>
          <p:nvPr/>
        </p:nvSpPr>
        <p:spPr>
          <a:xfrm rot="-1275809">
            <a:off x="1721366" y="4467501"/>
            <a:ext cx="135804" cy="119316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"/>
          <p:cNvSpPr/>
          <p:nvPr/>
        </p:nvSpPr>
        <p:spPr>
          <a:xfrm rot="-1275809">
            <a:off x="6695139" y="870581"/>
            <a:ext cx="232758" cy="337970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rot="-1275809">
            <a:off x="6703297" y="652245"/>
            <a:ext cx="172630" cy="139191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2866905" y="3978538"/>
            <a:ext cx="208524" cy="290478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/>
          <p:nvPr/>
        </p:nvSpPr>
        <p:spPr>
          <a:xfrm>
            <a:off x="8756382" y="4814861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"/>
          <p:cNvSpPr/>
          <p:nvPr/>
        </p:nvSpPr>
        <p:spPr>
          <a:xfrm>
            <a:off x="8591870" y="158066"/>
            <a:ext cx="300907" cy="174476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6"/>
          <p:cNvSpPr/>
          <p:nvPr/>
        </p:nvSpPr>
        <p:spPr>
          <a:xfrm>
            <a:off x="476396" y="4122342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"/>
          <p:cNvSpPr/>
          <p:nvPr/>
        </p:nvSpPr>
        <p:spPr>
          <a:xfrm>
            <a:off x="440795" y="314384"/>
            <a:ext cx="261715" cy="222553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"/>
          <p:cNvSpPr/>
          <p:nvPr/>
        </p:nvSpPr>
        <p:spPr>
          <a:xfrm>
            <a:off x="832438" y="152383"/>
            <a:ext cx="240354" cy="1495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"/>
          <p:cNvSpPr/>
          <p:nvPr/>
        </p:nvSpPr>
        <p:spPr>
          <a:xfrm>
            <a:off x="471041" y="4572743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494197" y="949910"/>
            <a:ext cx="154911" cy="34362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"/>
          <p:cNvSpPr/>
          <p:nvPr/>
        </p:nvSpPr>
        <p:spPr>
          <a:xfrm>
            <a:off x="8530268" y="3889108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882280" y="4325269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1341596" y="4382261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"/>
          <p:cNvSpPr/>
          <p:nvPr/>
        </p:nvSpPr>
        <p:spPr>
          <a:xfrm>
            <a:off x="8097668" y="4736508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"/>
          <p:cNvSpPr/>
          <p:nvPr/>
        </p:nvSpPr>
        <p:spPr>
          <a:xfrm>
            <a:off x="7823509" y="4656421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8359383" y="4166828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8133270" y="4298583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7900067" y="4440988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1282839" y="4773905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243162" y="1151103"/>
            <a:ext cx="110425" cy="85474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241398" y="4266542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6"/>
          <p:cNvSpPr/>
          <p:nvPr/>
        </p:nvSpPr>
        <p:spPr>
          <a:xfrm>
            <a:off x="170196" y="4458788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8518903" y="806068"/>
            <a:ext cx="469997" cy="311587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"/>
          <p:cNvSpPr/>
          <p:nvPr/>
        </p:nvSpPr>
        <p:spPr>
          <a:xfrm>
            <a:off x="8104104" y="757991"/>
            <a:ext cx="283075" cy="13355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"/>
          <p:cNvSpPr/>
          <p:nvPr/>
        </p:nvSpPr>
        <p:spPr>
          <a:xfrm>
            <a:off x="8039991" y="156270"/>
            <a:ext cx="336508" cy="453992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1177800" y="157708"/>
            <a:ext cx="211904" cy="284871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6"/>
          <p:cNvSpPr/>
          <p:nvPr/>
        </p:nvSpPr>
        <p:spPr>
          <a:xfrm>
            <a:off x="8273225" y="441110"/>
            <a:ext cx="571475" cy="259950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6"/>
          <p:cNvSpPr/>
          <p:nvPr/>
        </p:nvSpPr>
        <p:spPr>
          <a:xfrm>
            <a:off x="152395" y="602784"/>
            <a:ext cx="635557" cy="452196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6"/>
          <p:cNvSpPr/>
          <p:nvPr/>
        </p:nvSpPr>
        <p:spPr>
          <a:xfrm>
            <a:off x="773681" y="330389"/>
            <a:ext cx="471823" cy="316912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6"/>
          <p:cNvSpPr/>
          <p:nvPr/>
        </p:nvSpPr>
        <p:spPr>
          <a:xfrm>
            <a:off x="8454790" y="905751"/>
            <a:ext cx="124666" cy="10686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"/>
          <p:cNvSpPr/>
          <p:nvPr/>
        </p:nvSpPr>
        <p:spPr>
          <a:xfrm>
            <a:off x="714955" y="766549"/>
            <a:ext cx="131755" cy="131786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"/>
          <p:cNvSpPr/>
          <p:nvPr/>
        </p:nvSpPr>
        <p:spPr>
          <a:xfrm>
            <a:off x="7762271" y="343192"/>
            <a:ext cx="213669" cy="302702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7870870" y="159831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body" idx="1"/>
          </p:nvPr>
        </p:nvSpPr>
        <p:spPr>
          <a:xfrm>
            <a:off x="1507037" y="1200150"/>
            <a:ext cx="2975400" cy="372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78" name="Google Shape;178;p6"/>
          <p:cNvSpPr txBox="1">
            <a:spLocks noGrp="1"/>
          </p:cNvSpPr>
          <p:nvPr>
            <p:ph type="body" idx="2"/>
          </p:nvPr>
        </p:nvSpPr>
        <p:spPr>
          <a:xfrm>
            <a:off x="4661585" y="1200150"/>
            <a:ext cx="2975400" cy="372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79" name="Google Shape;179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4" name="Google Shape;284;p10"/>
          <p:cNvSpPr/>
          <p:nvPr/>
        </p:nvSpPr>
        <p:spPr>
          <a:xfrm>
            <a:off x="8756382" y="4814861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0"/>
          <p:cNvSpPr/>
          <p:nvPr/>
        </p:nvSpPr>
        <p:spPr>
          <a:xfrm>
            <a:off x="8591870" y="158066"/>
            <a:ext cx="300907" cy="174476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0"/>
          <p:cNvSpPr/>
          <p:nvPr/>
        </p:nvSpPr>
        <p:spPr>
          <a:xfrm>
            <a:off x="476396" y="4122342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0"/>
          <p:cNvSpPr/>
          <p:nvPr/>
        </p:nvSpPr>
        <p:spPr>
          <a:xfrm>
            <a:off x="440795" y="314384"/>
            <a:ext cx="261715" cy="222553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0"/>
          <p:cNvSpPr/>
          <p:nvPr/>
        </p:nvSpPr>
        <p:spPr>
          <a:xfrm>
            <a:off x="832438" y="152383"/>
            <a:ext cx="240354" cy="1495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0"/>
          <p:cNvSpPr/>
          <p:nvPr/>
        </p:nvSpPr>
        <p:spPr>
          <a:xfrm>
            <a:off x="471041" y="4572743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0"/>
          <p:cNvSpPr/>
          <p:nvPr/>
        </p:nvSpPr>
        <p:spPr>
          <a:xfrm>
            <a:off x="494197" y="949910"/>
            <a:ext cx="154911" cy="34362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8530268" y="3889108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0"/>
          <p:cNvSpPr/>
          <p:nvPr/>
        </p:nvSpPr>
        <p:spPr>
          <a:xfrm>
            <a:off x="882280" y="4325269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0"/>
          <p:cNvSpPr/>
          <p:nvPr/>
        </p:nvSpPr>
        <p:spPr>
          <a:xfrm>
            <a:off x="1341596" y="4382261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0"/>
          <p:cNvSpPr/>
          <p:nvPr/>
        </p:nvSpPr>
        <p:spPr>
          <a:xfrm>
            <a:off x="8097668" y="4736508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0"/>
          <p:cNvSpPr/>
          <p:nvPr/>
        </p:nvSpPr>
        <p:spPr>
          <a:xfrm>
            <a:off x="7823509" y="4656421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0"/>
          <p:cNvSpPr/>
          <p:nvPr/>
        </p:nvSpPr>
        <p:spPr>
          <a:xfrm>
            <a:off x="8359383" y="4166828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0"/>
          <p:cNvSpPr/>
          <p:nvPr/>
        </p:nvSpPr>
        <p:spPr>
          <a:xfrm>
            <a:off x="8133270" y="4298583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0"/>
          <p:cNvSpPr/>
          <p:nvPr/>
        </p:nvSpPr>
        <p:spPr>
          <a:xfrm>
            <a:off x="7900067" y="4440988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0"/>
          <p:cNvSpPr/>
          <p:nvPr/>
        </p:nvSpPr>
        <p:spPr>
          <a:xfrm>
            <a:off x="1282839" y="4773905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0"/>
          <p:cNvSpPr/>
          <p:nvPr/>
        </p:nvSpPr>
        <p:spPr>
          <a:xfrm>
            <a:off x="243162" y="1151103"/>
            <a:ext cx="110425" cy="85474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0"/>
          <p:cNvSpPr/>
          <p:nvPr/>
        </p:nvSpPr>
        <p:spPr>
          <a:xfrm>
            <a:off x="241398" y="4266542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0"/>
          <p:cNvSpPr/>
          <p:nvPr/>
        </p:nvSpPr>
        <p:spPr>
          <a:xfrm>
            <a:off x="170196" y="4458788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0"/>
          <p:cNvSpPr/>
          <p:nvPr/>
        </p:nvSpPr>
        <p:spPr>
          <a:xfrm>
            <a:off x="8518903" y="806068"/>
            <a:ext cx="469997" cy="311587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0"/>
          <p:cNvSpPr/>
          <p:nvPr/>
        </p:nvSpPr>
        <p:spPr>
          <a:xfrm>
            <a:off x="8104104" y="757991"/>
            <a:ext cx="283075" cy="13355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0"/>
          <p:cNvSpPr/>
          <p:nvPr/>
        </p:nvSpPr>
        <p:spPr>
          <a:xfrm>
            <a:off x="8039991" y="156270"/>
            <a:ext cx="336508" cy="453992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0"/>
          <p:cNvSpPr/>
          <p:nvPr/>
        </p:nvSpPr>
        <p:spPr>
          <a:xfrm>
            <a:off x="1177800" y="157708"/>
            <a:ext cx="211904" cy="284871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0"/>
          <p:cNvSpPr/>
          <p:nvPr/>
        </p:nvSpPr>
        <p:spPr>
          <a:xfrm>
            <a:off x="8273225" y="441110"/>
            <a:ext cx="571475" cy="259950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0"/>
          <p:cNvSpPr/>
          <p:nvPr/>
        </p:nvSpPr>
        <p:spPr>
          <a:xfrm>
            <a:off x="152395" y="602784"/>
            <a:ext cx="635557" cy="452196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0"/>
          <p:cNvSpPr/>
          <p:nvPr/>
        </p:nvSpPr>
        <p:spPr>
          <a:xfrm>
            <a:off x="773681" y="330389"/>
            <a:ext cx="471823" cy="316912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0"/>
          <p:cNvSpPr/>
          <p:nvPr/>
        </p:nvSpPr>
        <p:spPr>
          <a:xfrm>
            <a:off x="8454790" y="905751"/>
            <a:ext cx="124666" cy="10686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0"/>
          <p:cNvSpPr/>
          <p:nvPr/>
        </p:nvSpPr>
        <p:spPr>
          <a:xfrm>
            <a:off x="714955" y="766549"/>
            <a:ext cx="131755" cy="131786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0"/>
          <p:cNvSpPr/>
          <p:nvPr/>
        </p:nvSpPr>
        <p:spPr>
          <a:xfrm>
            <a:off x="7762271" y="343192"/>
            <a:ext cx="213669" cy="302702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0"/>
          <p:cNvSpPr/>
          <p:nvPr/>
        </p:nvSpPr>
        <p:spPr>
          <a:xfrm>
            <a:off x="7870870" y="159831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07075" y="1200147"/>
            <a:ext cx="6129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Char char="﹡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Roboto Slab"/>
              <a:buChar char="○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 Slab"/>
              <a:buChar char="■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Char char="●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"/>
              <a:buChar char="○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Slab"/>
              <a:buChar char="■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○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■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KTBoYErkDuk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"/>
          <p:cNvSpPr txBox="1">
            <a:spLocks noGrp="1"/>
          </p:cNvSpPr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 8</a:t>
            </a:r>
            <a:r>
              <a:rPr lang="en" sz="6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April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4800" dirty="0" smtClean="0"/>
              <a:t>Spring themed </a:t>
            </a:r>
            <a:br>
              <a:rPr lang="en" sz="4800" dirty="0" smtClean="0"/>
            </a:br>
            <a:r>
              <a:rPr lang="en" sz="4800" dirty="0" smtClean="0"/>
              <a:t>Non-Uniform Day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 smtClean="0"/>
              <a:t>Donation - £1</a:t>
            </a:r>
            <a:endParaRPr sz="3600" b="1" dirty="0"/>
          </a:p>
        </p:txBody>
      </p:sp>
      <p:sp>
        <p:nvSpPr>
          <p:cNvPr id="357" name="Google Shape;357;p13"/>
          <p:cNvSpPr txBox="1">
            <a:spLocks noGrp="1"/>
          </p:cNvSpPr>
          <p:nvPr>
            <p:ph type="body" idx="1"/>
          </p:nvPr>
        </p:nvSpPr>
        <p:spPr>
          <a:xfrm>
            <a:off x="1507075" y="1334272"/>
            <a:ext cx="6259867" cy="157610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 dirty="0" smtClean="0"/>
              <a:t>This money will be donated to Habita</a:t>
            </a:r>
            <a:r>
              <a:rPr lang="en-GB" sz="2400" b="1" dirty="0" smtClean="0"/>
              <a:t>t for Humanity</a:t>
            </a:r>
            <a:endParaRPr sz="4000" dirty="0"/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3363"/>
          <a:stretch/>
        </p:blipFill>
        <p:spPr>
          <a:xfrm>
            <a:off x="1933287" y="2630679"/>
            <a:ext cx="5343525" cy="1610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071171" y="3899971"/>
            <a:ext cx="1101687" cy="242371"/>
          </a:xfrm>
          <a:prstGeom prst="rect">
            <a:avLst/>
          </a:prstGeom>
          <a:solidFill>
            <a:srgbClr val="5C4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1355076" y="526737"/>
            <a:ext cx="65991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</a:rPr>
              <a:t>Two weeks on from the beginning of the conflict in Ukraine, </a:t>
            </a:r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</a:rPr>
              <a:t>more than 2.8 million people</a:t>
            </a:r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</a:rPr>
              <a:t> are reported to have fled to neighbouring countries with nothing but the clothes on their back and anything that they could carry with them. Without a home to go to, many people are sheltering in tents at the borders of neighbouring countries</a:t>
            </a:r>
            <a:r>
              <a:rPr lang="en-GB" sz="2800" dirty="0" smtClean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</a:p>
          <a:p>
            <a:pPr fontAlgn="ctr"/>
            <a:endParaRPr lang="en-GB" sz="2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fontAlgn="ctr"/>
            <a:endParaRPr lang="en-GB" sz="28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pic>
        <p:nvPicPr>
          <p:cNvPr id="7" name="Picture 6" descr="Habitat for Humanity aims to rebuild Omaha neighborhoods, not just  individual home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1" r="2658" b="11267"/>
          <a:stretch/>
        </p:blipFill>
        <p:spPr bwMode="auto">
          <a:xfrm>
            <a:off x="6105808" y="4013942"/>
            <a:ext cx="2894973" cy="932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7527" y="1411652"/>
            <a:ext cx="52825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Habitat for Humanity National Offices in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</a:rPr>
              <a:t>Hungary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</a:rPr>
              <a:t>Poland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</a:rPr>
              <a:t>Romania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 and </a:t>
            </a: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</a:rPr>
              <a:t>Slovakia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 have been on the ground since the beginning, supporting refugees fleeing Ukraine to find safety and shelter.</a:t>
            </a:r>
            <a:endParaRPr lang="en-GB" sz="2400" dirty="0">
              <a:solidFill>
                <a:srgbClr val="0070C0"/>
              </a:solidFill>
              <a:latin typeface="Segoe UI" panose="020B0502040204020203" pitchFamily="34" charset="0"/>
            </a:endParaRPr>
          </a:p>
        </p:txBody>
      </p:sp>
      <p:pic>
        <p:nvPicPr>
          <p:cNvPr id="7" name="Picture 6" descr="Habitat for Humanity aims to rebuild Omaha neighborhoods, not just  individual home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1" r="2658" b="11267"/>
          <a:stretch/>
        </p:blipFill>
        <p:spPr bwMode="auto">
          <a:xfrm>
            <a:off x="3171335" y="3958857"/>
            <a:ext cx="2894973" cy="932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3" name="KTBoYErkDu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28407" y="735109"/>
            <a:ext cx="7487186" cy="42115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38549" y="117784"/>
            <a:ext cx="6527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</a:rPr>
              <a:t>Hear an update directly from Roberto </a:t>
            </a:r>
            <a:r>
              <a:rPr lang="en-GB" sz="1600" dirty="0" err="1">
                <a:latin typeface="Arial" panose="020B0604020202020204" pitchFamily="34" charset="0"/>
              </a:rPr>
              <a:t>Patrascoiu</a:t>
            </a:r>
            <a:r>
              <a:rPr lang="en-GB" sz="1600" dirty="0">
                <a:latin typeface="Arial" panose="020B0604020202020204" pitchFamily="34" charset="0"/>
              </a:rPr>
              <a:t>, National Director of Habitat Romania in this video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1308253" y="415239"/>
            <a:ext cx="6527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</a:rPr>
              <a:t>Donations from Ireland will help Habitat continue to provide support to the most vulnerable in the days, week and months to come. Learn more about some of Habitat's response programmes </a:t>
            </a:r>
            <a:r>
              <a:rPr lang="en-GB" sz="3200" b="1" dirty="0" smtClean="0">
                <a:solidFill>
                  <a:srgbClr val="0070C0"/>
                </a:solidFill>
              </a:rPr>
              <a:t>on the next slide: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5" name="Picture 4" descr="Habitat for Humanity aims to rebuild Omaha neighborhoods, not just  individual home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81" r="2658" b="11267"/>
          <a:stretch/>
        </p:blipFill>
        <p:spPr bwMode="auto">
          <a:xfrm>
            <a:off x="3171335" y="3958857"/>
            <a:ext cx="2894973" cy="932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42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298" r="2060"/>
          <a:stretch/>
        </p:blipFill>
        <p:spPr>
          <a:xfrm>
            <a:off x="1454759" y="100343"/>
            <a:ext cx="6234481" cy="4846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"/>
          <p:cNvSpPr txBox="1">
            <a:spLocks noGrp="1"/>
          </p:cNvSpPr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 8</a:t>
            </a:r>
            <a:r>
              <a:rPr lang="en" sz="6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April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4800" dirty="0" smtClean="0"/>
              <a:t>Spring themed </a:t>
            </a:r>
            <a:br>
              <a:rPr lang="en" sz="4800" dirty="0" smtClean="0"/>
            </a:br>
            <a:r>
              <a:rPr lang="en" sz="4800" dirty="0" smtClean="0"/>
              <a:t>Non-Uniform Day – thank you so much for your support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20644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tensius template">
  <a:themeElements>
    <a:clrScheme name="Custom 347">
      <a:dk1>
        <a:srgbClr val="627281"/>
      </a:dk1>
      <a:lt1>
        <a:srgbClr val="FFFFFF"/>
      </a:lt1>
      <a:dk2>
        <a:srgbClr val="627281"/>
      </a:dk2>
      <a:lt2>
        <a:srgbClr val="EBEEF1"/>
      </a:lt2>
      <a:accent1>
        <a:srgbClr val="7B77C8"/>
      </a:accent1>
      <a:accent2>
        <a:srgbClr val="FE6594"/>
      </a:accent2>
      <a:accent3>
        <a:srgbClr val="FEB794"/>
      </a:accent3>
      <a:accent4>
        <a:srgbClr val="FFDB5C"/>
      </a:accent4>
      <a:accent5>
        <a:srgbClr val="8FF1ED"/>
      </a:accent5>
      <a:accent6>
        <a:srgbClr val="4CC3F8"/>
      </a:accent6>
      <a:hlink>
        <a:srgbClr val="62728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On-screen Show (16:9)</PresentationFormat>
  <Paragraphs>13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Pacifico</vt:lpstr>
      <vt:lpstr>Roboto Slab</vt:lpstr>
      <vt:lpstr>Segoe UI</vt:lpstr>
      <vt:lpstr>Hortensius template</vt:lpstr>
      <vt:lpstr>Friday 8th April Spring themed  Non-Uniform Day</vt:lpstr>
      <vt:lpstr>Donation - £1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 8th April Spring themed  Non-Uniform Day – thank you so much for your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8th April Spring themed  Non-Uniform Day</dc:title>
  <dc:creator>J MCKITTRICK</dc:creator>
  <cp:lastModifiedBy>J MCKITTRICK</cp:lastModifiedBy>
  <cp:revision>5</cp:revision>
  <dcterms:modified xsi:type="dcterms:W3CDTF">2022-03-23T20:31:01Z</dcterms:modified>
</cp:coreProperties>
</file>