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3" r:id="rId6"/>
    <p:sldId id="264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B056DB-544C-0757-8160-F86B1849A648}" v="3" dt="2021-02-22T11:41:59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>
      <a:schemeClr val="accent2"/>
      <a:schemeClr val="accent3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A005D9-75C4-409A-A41C-A8591F1F3D50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2" csCatId="colorful" phldr="1"/>
      <dgm:spPr/>
      <dgm:t>
        <a:bodyPr/>
        <a:lstStyle/>
        <a:p>
          <a:endParaRPr lang="en-US"/>
        </a:p>
      </dgm:t>
    </dgm:pt>
    <dgm:pt modelId="{56C715C3-B664-42CA-96DA-179EA067EF8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Choices</a:t>
          </a:r>
        </a:p>
      </dgm:t>
    </dgm:pt>
    <dgm:pt modelId="{48763CF7-7F47-4AC4-B34E-AAE557DCC0EE}" type="parTrans" cxnId="{784F2EE8-9462-47AC-B94D-D1E655E8972B}">
      <dgm:prSet/>
      <dgm:spPr/>
      <dgm:t>
        <a:bodyPr/>
        <a:lstStyle/>
        <a:p>
          <a:endParaRPr lang="en-US"/>
        </a:p>
      </dgm:t>
    </dgm:pt>
    <dgm:pt modelId="{7A9BF4A4-BFEF-48AF-B853-C3E2827F7E6B}" type="sibTrans" cxnId="{784F2EE8-9462-47AC-B94D-D1E655E8972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86406B1-F7B0-463D-A2A0-8E1580F7523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Subjects</a:t>
          </a:r>
        </a:p>
      </dgm:t>
    </dgm:pt>
    <dgm:pt modelId="{EE0AD5FE-9093-48B7-A359-8C9D977AB063}" type="parTrans" cxnId="{4EA64549-688C-43AD-BBAC-2E98CC3E7ABA}">
      <dgm:prSet/>
      <dgm:spPr/>
      <dgm:t>
        <a:bodyPr/>
        <a:lstStyle/>
        <a:p>
          <a:endParaRPr lang="en-US"/>
        </a:p>
      </dgm:t>
    </dgm:pt>
    <dgm:pt modelId="{2890B344-87B8-41A2-BA6A-8ACDAED8071B}" type="sibTrans" cxnId="{4EA64549-688C-43AD-BBAC-2E98CC3E7AB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BB81651-090B-43E6-91FE-F6D316075B7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Strengths</a:t>
          </a:r>
        </a:p>
      </dgm:t>
    </dgm:pt>
    <dgm:pt modelId="{9BD0D0D3-2728-4145-8D56-F82B656591A2}" type="parTrans" cxnId="{6E1F3B70-F056-4603-9ADC-EEBB9B76EAC4}">
      <dgm:prSet/>
      <dgm:spPr/>
      <dgm:t>
        <a:bodyPr/>
        <a:lstStyle/>
        <a:p>
          <a:endParaRPr lang="en-US"/>
        </a:p>
      </dgm:t>
    </dgm:pt>
    <dgm:pt modelId="{97ED9EFC-04C9-4F45-82B7-27E10E39F6D2}" type="sibTrans" cxnId="{6E1F3B70-F056-4603-9ADC-EEBB9B76EAC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72D17A8-4924-4E38-9EFB-507FB0A9CFA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interests</a:t>
          </a:r>
        </a:p>
      </dgm:t>
    </dgm:pt>
    <dgm:pt modelId="{14E13B5A-DE06-4710-914B-1974772B57A6}" type="parTrans" cxnId="{40D07B5E-6B3C-4694-95A0-CCB48802242B}">
      <dgm:prSet/>
      <dgm:spPr/>
      <dgm:t>
        <a:bodyPr/>
        <a:lstStyle/>
        <a:p>
          <a:endParaRPr lang="en-US"/>
        </a:p>
      </dgm:t>
    </dgm:pt>
    <dgm:pt modelId="{25E80978-DCA2-4CC9-B841-29AE31B7760C}" type="sibTrans" cxnId="{40D07B5E-6B3C-4694-95A0-CCB48802242B}">
      <dgm:prSet/>
      <dgm:spPr/>
      <dgm:t>
        <a:bodyPr/>
        <a:lstStyle/>
        <a:p>
          <a:endParaRPr lang="en-US"/>
        </a:p>
      </dgm:t>
    </dgm:pt>
    <dgm:pt modelId="{E9B1ADB3-4255-4587-AB8C-0A52C58B536C}" type="pres">
      <dgm:prSet presAssocID="{0BA005D9-75C4-409A-A41C-A8591F1F3D50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E2D46F-57B7-4B00-A9CC-13C96E4BC689}" type="pres">
      <dgm:prSet presAssocID="{0BA005D9-75C4-409A-A41C-A8591F1F3D50}" presName="container" presStyleCnt="0">
        <dgm:presLayoutVars>
          <dgm:dir/>
          <dgm:resizeHandles val="exact"/>
        </dgm:presLayoutVars>
      </dgm:prSet>
      <dgm:spPr/>
    </dgm:pt>
    <dgm:pt modelId="{73CCA6BF-E1FC-425C-AF78-BF96F29063AE}" type="pres">
      <dgm:prSet presAssocID="{56C715C3-B664-42CA-96DA-179EA067EF83}" presName="compNode" presStyleCnt="0"/>
      <dgm:spPr/>
    </dgm:pt>
    <dgm:pt modelId="{867B20CF-CE06-4266-BAA9-7274B4FBEC92}" type="pres">
      <dgm:prSet presAssocID="{56C715C3-B664-42CA-96DA-179EA067EF83}" presName="iconBgRect" presStyleLbl="bgShp" presStyleIdx="0" presStyleCnt="4"/>
      <dgm:spPr/>
    </dgm:pt>
    <dgm:pt modelId="{5F06EEE4-79D5-4C32-B611-C0463D7050E7}" type="pres">
      <dgm:prSet presAssocID="{56C715C3-B664-42CA-96DA-179EA067EF83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ecision chart"/>
        </a:ext>
      </dgm:extLst>
    </dgm:pt>
    <dgm:pt modelId="{CF74FB69-ACEE-4394-AC67-134DF9DE8931}" type="pres">
      <dgm:prSet presAssocID="{56C715C3-B664-42CA-96DA-179EA067EF83}" presName="spaceRect" presStyleCnt="0"/>
      <dgm:spPr/>
    </dgm:pt>
    <dgm:pt modelId="{504BA36D-278A-4E92-9B21-1A0E4D7DDB0F}" type="pres">
      <dgm:prSet presAssocID="{56C715C3-B664-42CA-96DA-179EA067EF83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173EFB9-66A3-41A2-8604-4DD44317CB7D}" type="pres">
      <dgm:prSet presAssocID="{7A9BF4A4-BFEF-48AF-B853-C3E2827F7E6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B61398C-5D34-471B-A8DF-56838FB373B9}" type="pres">
      <dgm:prSet presAssocID="{986406B1-F7B0-463D-A2A0-8E1580F7523D}" presName="compNode" presStyleCnt="0"/>
      <dgm:spPr/>
    </dgm:pt>
    <dgm:pt modelId="{EA4AC605-D17C-4667-AF38-F8FC9845CA45}" type="pres">
      <dgm:prSet presAssocID="{986406B1-F7B0-463D-A2A0-8E1580F7523D}" presName="iconBgRect" presStyleLbl="bgShp" presStyleIdx="1" presStyleCnt="4"/>
      <dgm:spPr/>
    </dgm:pt>
    <dgm:pt modelId="{0467EF92-6DDF-460D-BFB9-AFD9FECFDDBB}" type="pres">
      <dgm:prSet presAssocID="{986406B1-F7B0-463D-A2A0-8E1580F7523D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FD610D58-8AB2-4848-9C6B-F87C587F07C8}" type="pres">
      <dgm:prSet presAssocID="{986406B1-F7B0-463D-A2A0-8E1580F7523D}" presName="spaceRect" presStyleCnt="0"/>
      <dgm:spPr/>
    </dgm:pt>
    <dgm:pt modelId="{1208A6BF-F7B7-49D2-9A16-F20D2C2F32CA}" type="pres">
      <dgm:prSet presAssocID="{986406B1-F7B0-463D-A2A0-8E1580F7523D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7EB22F78-3B72-426D-AA71-452F645826CB}" type="pres">
      <dgm:prSet presAssocID="{2890B344-87B8-41A2-BA6A-8ACDAED8071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BA33FFA-4C9A-4E64-9A13-589C5B731388}" type="pres">
      <dgm:prSet presAssocID="{8BB81651-090B-43E6-91FE-F6D316075B7F}" presName="compNode" presStyleCnt="0"/>
      <dgm:spPr/>
    </dgm:pt>
    <dgm:pt modelId="{6C91D396-0AC2-4786-ABEB-82C147987867}" type="pres">
      <dgm:prSet presAssocID="{8BB81651-090B-43E6-91FE-F6D316075B7F}" presName="iconBgRect" presStyleLbl="bgShp" presStyleIdx="2" presStyleCnt="4"/>
      <dgm:spPr/>
    </dgm:pt>
    <dgm:pt modelId="{347F71AB-5E57-4CDA-9603-B2A4B9EE9914}" type="pres">
      <dgm:prSet presAssocID="{8BB81651-090B-43E6-91FE-F6D316075B7F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umbbell"/>
        </a:ext>
      </dgm:extLst>
    </dgm:pt>
    <dgm:pt modelId="{96CE35BE-FE94-4B33-9DC4-997681ACBD03}" type="pres">
      <dgm:prSet presAssocID="{8BB81651-090B-43E6-91FE-F6D316075B7F}" presName="spaceRect" presStyleCnt="0"/>
      <dgm:spPr/>
    </dgm:pt>
    <dgm:pt modelId="{A175D34F-17A2-4370-A3BA-D5EDD2231578}" type="pres">
      <dgm:prSet presAssocID="{8BB81651-090B-43E6-91FE-F6D316075B7F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634F3657-6EAD-4B8C-8582-E4E157BB2CED}" type="pres">
      <dgm:prSet presAssocID="{97ED9EFC-04C9-4F45-82B7-27E10E39F6D2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373225E-B937-423E-8513-975DCFAB91B7}" type="pres">
      <dgm:prSet presAssocID="{F72D17A8-4924-4E38-9EFB-507FB0A9CFAA}" presName="compNode" presStyleCnt="0"/>
      <dgm:spPr/>
    </dgm:pt>
    <dgm:pt modelId="{82C4A7B9-817E-4184-A659-0BBB045FF41C}" type="pres">
      <dgm:prSet presAssocID="{F72D17A8-4924-4E38-9EFB-507FB0A9CFAA}" presName="iconBgRect" presStyleLbl="bgShp" presStyleIdx="3" presStyleCnt="4"/>
      <dgm:spPr/>
    </dgm:pt>
    <dgm:pt modelId="{BD721210-2C46-41D0-8F60-C941063586E8}" type="pres">
      <dgm:prSet presAssocID="{F72D17A8-4924-4E38-9EFB-507FB0A9CFAA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occer"/>
        </a:ext>
      </dgm:extLst>
    </dgm:pt>
    <dgm:pt modelId="{A319144C-FFC8-4102-B5F8-486C7E8BDE94}" type="pres">
      <dgm:prSet presAssocID="{F72D17A8-4924-4E38-9EFB-507FB0A9CFAA}" presName="spaceRect" presStyleCnt="0"/>
      <dgm:spPr/>
    </dgm:pt>
    <dgm:pt modelId="{F438A914-8034-49F2-85BF-C4D9A71F498D}" type="pres">
      <dgm:prSet presAssocID="{F72D17A8-4924-4E38-9EFB-507FB0A9CFAA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3CA709-17CB-4B75-AC92-EB6B84A1BBB7}" type="presOf" srcId="{8BB81651-090B-43E6-91FE-F6D316075B7F}" destId="{A175D34F-17A2-4370-A3BA-D5EDD2231578}" srcOrd="0" destOrd="0" presId="urn:microsoft.com/office/officeart/2018/2/layout/IconCircleList"/>
    <dgm:cxn modelId="{AC3D5B70-506D-47DD-BB0A-3279C709B3D3}" type="presOf" srcId="{97ED9EFC-04C9-4F45-82B7-27E10E39F6D2}" destId="{634F3657-6EAD-4B8C-8582-E4E157BB2CED}" srcOrd="0" destOrd="0" presId="urn:microsoft.com/office/officeart/2018/2/layout/IconCircleList"/>
    <dgm:cxn modelId="{18204C05-893D-4E7E-A470-4A92369CFB42}" type="presOf" srcId="{2890B344-87B8-41A2-BA6A-8ACDAED8071B}" destId="{7EB22F78-3B72-426D-AA71-452F645826CB}" srcOrd="0" destOrd="0" presId="urn:microsoft.com/office/officeart/2018/2/layout/IconCircleList"/>
    <dgm:cxn modelId="{6E1F3B70-F056-4603-9ADC-EEBB9B76EAC4}" srcId="{0BA005D9-75C4-409A-A41C-A8591F1F3D50}" destId="{8BB81651-090B-43E6-91FE-F6D316075B7F}" srcOrd="2" destOrd="0" parTransId="{9BD0D0D3-2728-4145-8D56-F82B656591A2}" sibTransId="{97ED9EFC-04C9-4F45-82B7-27E10E39F6D2}"/>
    <dgm:cxn modelId="{784F2EE8-9462-47AC-B94D-D1E655E8972B}" srcId="{0BA005D9-75C4-409A-A41C-A8591F1F3D50}" destId="{56C715C3-B664-42CA-96DA-179EA067EF83}" srcOrd="0" destOrd="0" parTransId="{48763CF7-7F47-4AC4-B34E-AAE557DCC0EE}" sibTransId="{7A9BF4A4-BFEF-48AF-B853-C3E2827F7E6B}"/>
    <dgm:cxn modelId="{863B7F76-D8D0-427F-9D8D-ED2457B10F51}" type="presOf" srcId="{0BA005D9-75C4-409A-A41C-A8591F1F3D50}" destId="{E9B1ADB3-4255-4587-AB8C-0A52C58B536C}" srcOrd="0" destOrd="0" presId="urn:microsoft.com/office/officeart/2018/2/layout/IconCircleList"/>
    <dgm:cxn modelId="{4EA64549-688C-43AD-BBAC-2E98CC3E7ABA}" srcId="{0BA005D9-75C4-409A-A41C-A8591F1F3D50}" destId="{986406B1-F7B0-463D-A2A0-8E1580F7523D}" srcOrd="1" destOrd="0" parTransId="{EE0AD5FE-9093-48B7-A359-8C9D977AB063}" sibTransId="{2890B344-87B8-41A2-BA6A-8ACDAED8071B}"/>
    <dgm:cxn modelId="{36C468DF-488D-4506-B292-B2D576B6D15D}" type="presOf" srcId="{986406B1-F7B0-463D-A2A0-8E1580F7523D}" destId="{1208A6BF-F7B7-49D2-9A16-F20D2C2F32CA}" srcOrd="0" destOrd="0" presId="urn:microsoft.com/office/officeart/2018/2/layout/IconCircleList"/>
    <dgm:cxn modelId="{96BE8F96-F313-4A40-991C-67B3747E5D6D}" type="presOf" srcId="{F72D17A8-4924-4E38-9EFB-507FB0A9CFAA}" destId="{F438A914-8034-49F2-85BF-C4D9A71F498D}" srcOrd="0" destOrd="0" presId="urn:microsoft.com/office/officeart/2018/2/layout/IconCircleList"/>
    <dgm:cxn modelId="{D06D5F6F-1FEE-4384-8FF3-DD362F56081B}" type="presOf" srcId="{56C715C3-B664-42CA-96DA-179EA067EF83}" destId="{504BA36D-278A-4E92-9B21-1A0E4D7DDB0F}" srcOrd="0" destOrd="0" presId="urn:microsoft.com/office/officeart/2018/2/layout/IconCircleList"/>
    <dgm:cxn modelId="{C6FD555C-6BB2-4CD0-A92B-24007717D9ED}" type="presOf" srcId="{7A9BF4A4-BFEF-48AF-B853-C3E2827F7E6B}" destId="{3173EFB9-66A3-41A2-8604-4DD44317CB7D}" srcOrd="0" destOrd="0" presId="urn:microsoft.com/office/officeart/2018/2/layout/IconCircleList"/>
    <dgm:cxn modelId="{40D07B5E-6B3C-4694-95A0-CCB48802242B}" srcId="{0BA005D9-75C4-409A-A41C-A8591F1F3D50}" destId="{F72D17A8-4924-4E38-9EFB-507FB0A9CFAA}" srcOrd="3" destOrd="0" parTransId="{14E13B5A-DE06-4710-914B-1974772B57A6}" sibTransId="{25E80978-DCA2-4CC9-B841-29AE31B7760C}"/>
    <dgm:cxn modelId="{B17CEFE5-FCC5-4750-8EB2-253D62247A25}" type="presParOf" srcId="{E9B1ADB3-4255-4587-AB8C-0A52C58B536C}" destId="{6DE2D46F-57B7-4B00-A9CC-13C96E4BC689}" srcOrd="0" destOrd="0" presId="urn:microsoft.com/office/officeart/2018/2/layout/IconCircleList"/>
    <dgm:cxn modelId="{EEDE8775-4C63-49D0-BFF8-B2F2FDC72BDB}" type="presParOf" srcId="{6DE2D46F-57B7-4B00-A9CC-13C96E4BC689}" destId="{73CCA6BF-E1FC-425C-AF78-BF96F29063AE}" srcOrd="0" destOrd="0" presId="urn:microsoft.com/office/officeart/2018/2/layout/IconCircleList"/>
    <dgm:cxn modelId="{61CA99C3-77F4-4DA0-9B6F-58BD01CCF405}" type="presParOf" srcId="{73CCA6BF-E1FC-425C-AF78-BF96F29063AE}" destId="{867B20CF-CE06-4266-BAA9-7274B4FBEC92}" srcOrd="0" destOrd="0" presId="urn:microsoft.com/office/officeart/2018/2/layout/IconCircleList"/>
    <dgm:cxn modelId="{8BEB224E-D2E1-45A9-B9C8-F31285E9CFD9}" type="presParOf" srcId="{73CCA6BF-E1FC-425C-AF78-BF96F29063AE}" destId="{5F06EEE4-79D5-4C32-B611-C0463D7050E7}" srcOrd="1" destOrd="0" presId="urn:microsoft.com/office/officeart/2018/2/layout/IconCircleList"/>
    <dgm:cxn modelId="{CD9B2C3F-ACD7-40BC-BCBE-A07C5BC079A7}" type="presParOf" srcId="{73CCA6BF-E1FC-425C-AF78-BF96F29063AE}" destId="{CF74FB69-ACEE-4394-AC67-134DF9DE8931}" srcOrd="2" destOrd="0" presId="urn:microsoft.com/office/officeart/2018/2/layout/IconCircleList"/>
    <dgm:cxn modelId="{A3DF9C1D-1EAA-4043-A842-C90A116BB00A}" type="presParOf" srcId="{73CCA6BF-E1FC-425C-AF78-BF96F29063AE}" destId="{504BA36D-278A-4E92-9B21-1A0E4D7DDB0F}" srcOrd="3" destOrd="0" presId="urn:microsoft.com/office/officeart/2018/2/layout/IconCircleList"/>
    <dgm:cxn modelId="{F8C68CB2-0AFC-4054-ADEE-66C1F6DFEA71}" type="presParOf" srcId="{6DE2D46F-57B7-4B00-A9CC-13C96E4BC689}" destId="{3173EFB9-66A3-41A2-8604-4DD44317CB7D}" srcOrd="1" destOrd="0" presId="urn:microsoft.com/office/officeart/2018/2/layout/IconCircleList"/>
    <dgm:cxn modelId="{B11469FA-9179-4A14-8AC6-8F34A9D73813}" type="presParOf" srcId="{6DE2D46F-57B7-4B00-A9CC-13C96E4BC689}" destId="{5B61398C-5D34-471B-A8DF-56838FB373B9}" srcOrd="2" destOrd="0" presId="urn:microsoft.com/office/officeart/2018/2/layout/IconCircleList"/>
    <dgm:cxn modelId="{D1848BC2-1D4B-45BA-824F-94A19C62457F}" type="presParOf" srcId="{5B61398C-5D34-471B-A8DF-56838FB373B9}" destId="{EA4AC605-D17C-4667-AF38-F8FC9845CA45}" srcOrd="0" destOrd="0" presId="urn:microsoft.com/office/officeart/2018/2/layout/IconCircleList"/>
    <dgm:cxn modelId="{64AC2C63-D2B8-4670-A234-A208132E71BD}" type="presParOf" srcId="{5B61398C-5D34-471B-A8DF-56838FB373B9}" destId="{0467EF92-6DDF-460D-BFB9-AFD9FECFDDBB}" srcOrd="1" destOrd="0" presId="urn:microsoft.com/office/officeart/2018/2/layout/IconCircleList"/>
    <dgm:cxn modelId="{10F35D7D-34B3-4278-8676-0A749E4E7BF1}" type="presParOf" srcId="{5B61398C-5D34-471B-A8DF-56838FB373B9}" destId="{FD610D58-8AB2-4848-9C6B-F87C587F07C8}" srcOrd="2" destOrd="0" presId="urn:microsoft.com/office/officeart/2018/2/layout/IconCircleList"/>
    <dgm:cxn modelId="{73C29BFF-E208-4F47-B667-E6A2097D31FB}" type="presParOf" srcId="{5B61398C-5D34-471B-A8DF-56838FB373B9}" destId="{1208A6BF-F7B7-49D2-9A16-F20D2C2F32CA}" srcOrd="3" destOrd="0" presId="urn:microsoft.com/office/officeart/2018/2/layout/IconCircleList"/>
    <dgm:cxn modelId="{3D77565C-8544-4F7A-B633-09F6F3E4810D}" type="presParOf" srcId="{6DE2D46F-57B7-4B00-A9CC-13C96E4BC689}" destId="{7EB22F78-3B72-426D-AA71-452F645826CB}" srcOrd="3" destOrd="0" presId="urn:microsoft.com/office/officeart/2018/2/layout/IconCircleList"/>
    <dgm:cxn modelId="{C8979090-12F2-4604-B97D-E1D86225E62D}" type="presParOf" srcId="{6DE2D46F-57B7-4B00-A9CC-13C96E4BC689}" destId="{FBA33FFA-4C9A-4E64-9A13-589C5B731388}" srcOrd="4" destOrd="0" presId="urn:microsoft.com/office/officeart/2018/2/layout/IconCircleList"/>
    <dgm:cxn modelId="{FE4EC648-4B8D-43D3-9E07-F99B72E14DBE}" type="presParOf" srcId="{FBA33FFA-4C9A-4E64-9A13-589C5B731388}" destId="{6C91D396-0AC2-4786-ABEB-82C147987867}" srcOrd="0" destOrd="0" presId="urn:microsoft.com/office/officeart/2018/2/layout/IconCircleList"/>
    <dgm:cxn modelId="{801B70CC-168F-4075-ABA0-8E7E7EFE72B6}" type="presParOf" srcId="{FBA33FFA-4C9A-4E64-9A13-589C5B731388}" destId="{347F71AB-5E57-4CDA-9603-B2A4B9EE9914}" srcOrd="1" destOrd="0" presId="urn:microsoft.com/office/officeart/2018/2/layout/IconCircleList"/>
    <dgm:cxn modelId="{DA047CA6-E524-484A-AE69-95B0203D263B}" type="presParOf" srcId="{FBA33FFA-4C9A-4E64-9A13-589C5B731388}" destId="{96CE35BE-FE94-4B33-9DC4-997681ACBD03}" srcOrd="2" destOrd="0" presId="urn:microsoft.com/office/officeart/2018/2/layout/IconCircleList"/>
    <dgm:cxn modelId="{05752014-E7B0-4EA4-9EC6-1DB57C9E240B}" type="presParOf" srcId="{FBA33FFA-4C9A-4E64-9A13-589C5B731388}" destId="{A175D34F-17A2-4370-A3BA-D5EDD2231578}" srcOrd="3" destOrd="0" presId="urn:microsoft.com/office/officeart/2018/2/layout/IconCircleList"/>
    <dgm:cxn modelId="{BDDEAA9E-C1EE-4B35-AEE6-8775ADA4B616}" type="presParOf" srcId="{6DE2D46F-57B7-4B00-A9CC-13C96E4BC689}" destId="{634F3657-6EAD-4B8C-8582-E4E157BB2CED}" srcOrd="5" destOrd="0" presId="urn:microsoft.com/office/officeart/2018/2/layout/IconCircleList"/>
    <dgm:cxn modelId="{421C710B-E1FD-48DB-A295-67259432B347}" type="presParOf" srcId="{6DE2D46F-57B7-4B00-A9CC-13C96E4BC689}" destId="{2373225E-B937-423E-8513-975DCFAB91B7}" srcOrd="6" destOrd="0" presId="urn:microsoft.com/office/officeart/2018/2/layout/IconCircleList"/>
    <dgm:cxn modelId="{8CA981BF-E9F1-4454-8325-DFF2D0B90154}" type="presParOf" srcId="{2373225E-B937-423E-8513-975DCFAB91B7}" destId="{82C4A7B9-817E-4184-A659-0BBB045FF41C}" srcOrd="0" destOrd="0" presId="urn:microsoft.com/office/officeart/2018/2/layout/IconCircleList"/>
    <dgm:cxn modelId="{BB25441E-9FF4-41C0-B4CE-0DED8482167F}" type="presParOf" srcId="{2373225E-B937-423E-8513-975DCFAB91B7}" destId="{BD721210-2C46-41D0-8F60-C941063586E8}" srcOrd="1" destOrd="0" presId="urn:microsoft.com/office/officeart/2018/2/layout/IconCircleList"/>
    <dgm:cxn modelId="{A5C84AC3-B1CD-4632-BF36-ECDAFA59D3AF}" type="presParOf" srcId="{2373225E-B937-423E-8513-975DCFAB91B7}" destId="{A319144C-FFC8-4102-B5F8-486C7E8BDE94}" srcOrd="2" destOrd="0" presId="urn:microsoft.com/office/officeart/2018/2/layout/IconCircleList"/>
    <dgm:cxn modelId="{E14582BE-7ECC-430D-A3FB-C2E4C1DA3472}" type="presParOf" srcId="{2373225E-B937-423E-8513-975DCFAB91B7}" destId="{F438A914-8034-49F2-85BF-C4D9A71F498D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B20CF-CE06-4266-BAA9-7274B4FBEC92}">
      <dsp:nvSpPr>
        <dsp:cNvPr id="0" name=""/>
        <dsp:cNvSpPr/>
      </dsp:nvSpPr>
      <dsp:spPr>
        <a:xfrm>
          <a:off x="432" y="836514"/>
          <a:ext cx="561684" cy="5616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06EEE4-79D5-4C32-B611-C0463D7050E7}">
      <dsp:nvSpPr>
        <dsp:cNvPr id="0" name=""/>
        <dsp:cNvSpPr/>
      </dsp:nvSpPr>
      <dsp:spPr>
        <a:xfrm>
          <a:off x="118386" y="954468"/>
          <a:ext cx="325776" cy="32577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4BA36D-278A-4E92-9B21-1A0E4D7DDB0F}">
      <dsp:nvSpPr>
        <dsp:cNvPr id="0" name=""/>
        <dsp:cNvSpPr/>
      </dsp:nvSpPr>
      <dsp:spPr>
        <a:xfrm>
          <a:off x="682478" y="836514"/>
          <a:ext cx="1323970" cy="561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Choices</a:t>
          </a:r>
        </a:p>
      </dsp:txBody>
      <dsp:txXfrm>
        <a:off x="682478" y="836514"/>
        <a:ext cx="1323970" cy="561684"/>
      </dsp:txXfrm>
    </dsp:sp>
    <dsp:sp modelId="{EA4AC605-D17C-4667-AF38-F8FC9845CA45}">
      <dsp:nvSpPr>
        <dsp:cNvPr id="0" name=""/>
        <dsp:cNvSpPr/>
      </dsp:nvSpPr>
      <dsp:spPr>
        <a:xfrm>
          <a:off x="2237140" y="836514"/>
          <a:ext cx="561684" cy="561684"/>
        </a:xfrm>
        <a:prstGeom prst="ellips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67EF92-6DDF-460D-BFB9-AFD9FECFDDBB}">
      <dsp:nvSpPr>
        <dsp:cNvPr id="0" name=""/>
        <dsp:cNvSpPr/>
      </dsp:nvSpPr>
      <dsp:spPr>
        <a:xfrm>
          <a:off x="2355094" y="954468"/>
          <a:ext cx="325776" cy="325776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08A6BF-F7B7-49D2-9A16-F20D2C2F32CA}">
      <dsp:nvSpPr>
        <dsp:cNvPr id="0" name=""/>
        <dsp:cNvSpPr/>
      </dsp:nvSpPr>
      <dsp:spPr>
        <a:xfrm>
          <a:off x="2919185" y="836514"/>
          <a:ext cx="1323970" cy="561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Subjects</a:t>
          </a:r>
        </a:p>
      </dsp:txBody>
      <dsp:txXfrm>
        <a:off x="2919185" y="836514"/>
        <a:ext cx="1323970" cy="561684"/>
      </dsp:txXfrm>
    </dsp:sp>
    <dsp:sp modelId="{6C91D396-0AC2-4786-ABEB-82C147987867}">
      <dsp:nvSpPr>
        <dsp:cNvPr id="0" name=""/>
        <dsp:cNvSpPr/>
      </dsp:nvSpPr>
      <dsp:spPr>
        <a:xfrm>
          <a:off x="432" y="1922468"/>
          <a:ext cx="561684" cy="561684"/>
        </a:xfrm>
        <a:prstGeom prst="ellips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7F71AB-5E57-4CDA-9603-B2A4B9EE9914}">
      <dsp:nvSpPr>
        <dsp:cNvPr id="0" name=""/>
        <dsp:cNvSpPr/>
      </dsp:nvSpPr>
      <dsp:spPr>
        <a:xfrm>
          <a:off x="118386" y="2040422"/>
          <a:ext cx="325776" cy="325776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75D34F-17A2-4370-A3BA-D5EDD2231578}">
      <dsp:nvSpPr>
        <dsp:cNvPr id="0" name=""/>
        <dsp:cNvSpPr/>
      </dsp:nvSpPr>
      <dsp:spPr>
        <a:xfrm>
          <a:off x="682478" y="1922468"/>
          <a:ext cx="1323970" cy="561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Strengths</a:t>
          </a:r>
        </a:p>
      </dsp:txBody>
      <dsp:txXfrm>
        <a:off x="682478" y="1922468"/>
        <a:ext cx="1323970" cy="561684"/>
      </dsp:txXfrm>
    </dsp:sp>
    <dsp:sp modelId="{82C4A7B9-817E-4184-A659-0BBB045FF41C}">
      <dsp:nvSpPr>
        <dsp:cNvPr id="0" name=""/>
        <dsp:cNvSpPr/>
      </dsp:nvSpPr>
      <dsp:spPr>
        <a:xfrm>
          <a:off x="2237140" y="1922468"/>
          <a:ext cx="561684" cy="561684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21210-2C46-41D0-8F60-C941063586E8}">
      <dsp:nvSpPr>
        <dsp:cNvPr id="0" name=""/>
        <dsp:cNvSpPr/>
      </dsp:nvSpPr>
      <dsp:spPr>
        <a:xfrm>
          <a:off x="2355094" y="2040422"/>
          <a:ext cx="325776" cy="325776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8A914-8034-49F2-85BF-C4D9A71F498D}">
      <dsp:nvSpPr>
        <dsp:cNvPr id="0" name=""/>
        <dsp:cNvSpPr/>
      </dsp:nvSpPr>
      <dsp:spPr>
        <a:xfrm>
          <a:off x="2919185" y="1922468"/>
          <a:ext cx="1323970" cy="561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interests</a:t>
          </a:r>
        </a:p>
      </dsp:txBody>
      <dsp:txXfrm>
        <a:off x="2919185" y="1922468"/>
        <a:ext cx="1323970" cy="561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543F-3D87-4BC1-9A20-131CE2AA37E3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B31B-836B-4158-8A4C-8D021D045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59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543F-3D87-4BC1-9A20-131CE2AA37E3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B31B-836B-4158-8A4C-8D021D045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70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543F-3D87-4BC1-9A20-131CE2AA37E3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B31B-836B-4158-8A4C-8D021D045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62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543F-3D87-4BC1-9A20-131CE2AA37E3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B31B-836B-4158-8A4C-8D021D045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543F-3D87-4BC1-9A20-131CE2AA37E3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B31B-836B-4158-8A4C-8D021D045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57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543F-3D87-4BC1-9A20-131CE2AA37E3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B31B-836B-4158-8A4C-8D021D045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5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543F-3D87-4BC1-9A20-131CE2AA37E3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B31B-836B-4158-8A4C-8D021D045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83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543F-3D87-4BC1-9A20-131CE2AA37E3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B31B-836B-4158-8A4C-8D021D045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87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543F-3D87-4BC1-9A20-131CE2AA37E3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B31B-836B-4158-8A4C-8D021D045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36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543F-3D87-4BC1-9A20-131CE2AA37E3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B31B-836B-4158-8A4C-8D021D045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863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543F-3D87-4BC1-9A20-131CE2AA37E3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B31B-836B-4158-8A4C-8D021D045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29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F543F-3D87-4BC1-9A20-131CE2AA37E3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DB31B-836B-4158-8A4C-8D021D045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24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5000" dirty="0"/>
              <a:t>Year </a:t>
            </a:r>
            <a:r>
              <a:rPr lang="en-US" sz="5000" dirty="0" smtClean="0"/>
              <a:t>10</a:t>
            </a:r>
            <a:br>
              <a:rPr lang="en-US" sz="5000" dirty="0" smtClean="0"/>
            </a:br>
            <a:r>
              <a:rPr lang="en-US" sz="5000" dirty="0" smtClean="0"/>
              <a:t>Careers Week</a:t>
            </a:r>
            <a:endParaRPr lang="en-US" sz="5000" dirty="0"/>
          </a:p>
        </p:txBody>
      </p:sp>
      <p:sp>
        <p:nvSpPr>
          <p:cNvPr id="13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career guidance career tree">
            <a:extLst>
              <a:ext uri="{FF2B5EF4-FFF2-40B4-BE49-F238E27FC236}">
                <a16:creationId xmlns:a16="http://schemas.microsoft.com/office/drawing/2014/main" id="{53C4CDD6-A05B-48DB-BE1E-DB0C790D1C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3"/>
          <a:stretch/>
        </p:blipFill>
        <p:spPr bwMode="auto">
          <a:xfrm>
            <a:off x="5311702" y="9535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6C222BBB-07BC-4F7D-B1D9-5328D25253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6850132"/>
              </p:ext>
            </p:extLst>
          </p:nvPr>
        </p:nvGraphicFramePr>
        <p:xfrm>
          <a:off x="640080" y="2872899"/>
          <a:ext cx="4243589" cy="3320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DBC4500E-2FB4-41CD-A581-3243E17DD856}"/>
              </a:ext>
            </a:extLst>
          </p:cNvPr>
          <p:cNvSpPr/>
          <p:nvPr/>
        </p:nvSpPr>
        <p:spPr>
          <a:xfrm>
            <a:off x="438150" y="333375"/>
            <a:ext cx="11287125" cy="6191250"/>
          </a:xfrm>
          <a:prstGeom prst="rect">
            <a:avLst/>
          </a:prstGeom>
          <a:noFill/>
          <a:ln w="571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589E0A-B547-46D0-BFD9-380BF0F95E7F}"/>
              </a:ext>
            </a:extLst>
          </p:cNvPr>
          <p:cNvSpPr/>
          <p:nvPr/>
        </p:nvSpPr>
        <p:spPr>
          <a:xfrm>
            <a:off x="6096000" y="1066800"/>
            <a:ext cx="5162550" cy="647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177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7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2" name="Picture 4" descr="Explore 3d Word Collage Expedition Discovery Journey">
            <a:extLst>
              <a:ext uri="{FF2B5EF4-FFF2-40B4-BE49-F238E27FC236}">
                <a16:creationId xmlns:a16="http://schemas.microsoft.com/office/drawing/2014/main" id="{87993CE1-509A-4895-900F-C3E4D90761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5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8649" y="133583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</a:rPr>
              <a:t>During the CEIAG week you will: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</a:rPr>
              <a:t>think about some important decisions you have to make this year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</a:rPr>
              <a:t>learn about GCSE courses at </a:t>
            </a:r>
            <a:r>
              <a:rPr lang="en-GB" sz="2000" dirty="0" err="1">
                <a:solidFill>
                  <a:srgbClr val="000000"/>
                </a:solidFill>
              </a:rPr>
              <a:t>Hunterhouse</a:t>
            </a:r>
            <a:r>
              <a:rPr lang="en-GB" sz="2000" dirty="0">
                <a:solidFill>
                  <a:srgbClr val="000000"/>
                </a:solidFill>
              </a:rPr>
              <a:t> College and talk to teachers/students about these courses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</a:rPr>
              <a:t>meet the school’s Careers Adviser and learn about how to make good decisions about careers and courses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</a:rPr>
              <a:t>research some careers which are of interest to you</a:t>
            </a:r>
          </a:p>
        </p:txBody>
      </p:sp>
    </p:spTree>
    <p:extLst>
      <p:ext uri="{BB962C8B-B14F-4D97-AF65-F5344CB8AC3E}">
        <p14:creationId xmlns:p14="http://schemas.microsoft.com/office/powerpoint/2010/main" val="313212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05" y="666965"/>
            <a:ext cx="6016670" cy="60553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Career Planning Cycle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D0DE84-27BD-4A79-A797-B5ACA51550A5}"/>
              </a:ext>
            </a:extLst>
          </p:cNvPr>
          <p:cNvSpPr/>
          <p:nvPr/>
        </p:nvSpPr>
        <p:spPr>
          <a:xfrm>
            <a:off x="355107" y="365125"/>
            <a:ext cx="6718269" cy="1325564"/>
          </a:xfrm>
          <a:prstGeom prst="rect">
            <a:avLst/>
          </a:prstGeom>
          <a:noFill/>
          <a:ln w="571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667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Individual Career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This week is your opportunity to </a:t>
            </a:r>
            <a:r>
              <a:rPr lang="en-GB" sz="4300" dirty="0">
                <a:solidFill>
                  <a:schemeClr val="accent6"/>
                </a:solidFill>
              </a:rPr>
              <a:t>explore careers </a:t>
            </a:r>
            <a:r>
              <a:rPr lang="en-GB" dirty="0"/>
              <a:t>that are of interest to </a:t>
            </a:r>
            <a:r>
              <a:rPr lang="en-GB" sz="4800" dirty="0">
                <a:solidFill>
                  <a:srgbClr val="C00000"/>
                </a:solidFill>
              </a:rPr>
              <a:t>you</a:t>
            </a:r>
            <a:r>
              <a:rPr lang="en-GB" dirty="0"/>
              <a:t>.</a:t>
            </a:r>
          </a:p>
          <a:p>
            <a:r>
              <a:rPr lang="en-GB" dirty="0"/>
              <a:t>You will have the opportunity to: </a:t>
            </a:r>
          </a:p>
          <a:p>
            <a:pPr marL="0" indent="0">
              <a:buNone/>
            </a:pPr>
            <a:endParaRPr lang="en-GB" dirty="0"/>
          </a:p>
          <a:p>
            <a:pPr marL="0" lvl="0" indent="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rgbClr val="0068AE"/>
              </a:buClr>
              <a:buSzPct val="80000"/>
              <a:buNone/>
              <a:defRPr/>
            </a:pPr>
            <a:r>
              <a:rPr lang="en-GB" kern="0" dirty="0"/>
              <a:t>	Research any </a:t>
            </a:r>
            <a:r>
              <a:rPr lang="en-GB" sz="3500" i="1" kern="0" dirty="0">
                <a:solidFill>
                  <a:srgbClr val="7030A0"/>
                </a:solidFill>
              </a:rPr>
              <a:t>career ideas </a:t>
            </a:r>
            <a:r>
              <a:rPr lang="en-GB" kern="0" dirty="0"/>
              <a:t>you have</a:t>
            </a:r>
          </a:p>
          <a:p>
            <a:pPr marL="0" lvl="0" indent="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rgbClr val="0068AE"/>
              </a:buClr>
              <a:buSzPct val="80000"/>
              <a:buNone/>
              <a:defRPr/>
            </a:pPr>
            <a:endParaRPr lang="en-GB" kern="0" dirty="0"/>
          </a:p>
          <a:p>
            <a:pPr marL="0" lvl="0" indent="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rgbClr val="0068AE"/>
              </a:buClr>
              <a:buSzPct val="80000"/>
              <a:buNone/>
              <a:defRPr/>
            </a:pPr>
            <a:r>
              <a:rPr lang="en-GB" kern="0" dirty="0"/>
              <a:t>	</a:t>
            </a:r>
            <a:r>
              <a:rPr lang="en-GB" sz="3500" kern="0" dirty="0">
                <a:solidFill>
                  <a:srgbClr val="FFC000"/>
                </a:solidFill>
              </a:rPr>
              <a:t>Generate some ideas </a:t>
            </a:r>
            <a:r>
              <a:rPr lang="en-GB" kern="0" dirty="0"/>
              <a:t>using research tools</a:t>
            </a:r>
          </a:p>
          <a:p>
            <a:pPr marL="0" lvl="0" indent="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rgbClr val="0068AE"/>
              </a:buClr>
              <a:buSzPct val="80000"/>
              <a:buNone/>
              <a:defRPr/>
            </a:pPr>
            <a:endParaRPr lang="en-GB" kern="0" dirty="0"/>
          </a:p>
          <a:p>
            <a:pPr marL="0" lvl="0" indent="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rgbClr val="0068AE"/>
              </a:buClr>
              <a:buSzPct val="80000"/>
              <a:buNone/>
              <a:defRPr/>
            </a:pPr>
            <a:r>
              <a:rPr lang="en-GB" kern="0" dirty="0"/>
              <a:t>	</a:t>
            </a:r>
            <a:r>
              <a:rPr lang="en-GB" sz="3000" b="1" kern="0" dirty="0">
                <a:solidFill>
                  <a:schemeClr val="accent1">
                    <a:lumMod val="75000"/>
                  </a:schemeClr>
                </a:solidFill>
              </a:rPr>
              <a:t>Consider subjects </a:t>
            </a:r>
            <a:r>
              <a:rPr lang="en-GB" kern="0" dirty="0"/>
              <a:t>you </a:t>
            </a:r>
            <a:r>
              <a:rPr lang="en-GB" b="1" kern="0" dirty="0"/>
              <a:t>might require </a:t>
            </a:r>
            <a:r>
              <a:rPr lang="en-GB" kern="0" dirty="0"/>
              <a:t>for a future career</a:t>
            </a:r>
          </a:p>
          <a:p>
            <a:pPr marL="0" lvl="0" indent="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rgbClr val="0068AE"/>
              </a:buClr>
              <a:buSzPct val="80000"/>
              <a:buNone/>
              <a:defRPr/>
            </a:pPr>
            <a:endParaRPr lang="en-GB" kern="0" dirty="0">
              <a:latin typeface="Arial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99D6CA-ECDF-419C-B98C-6282D8215116}"/>
              </a:ext>
            </a:extLst>
          </p:cNvPr>
          <p:cNvSpPr/>
          <p:nvPr/>
        </p:nvSpPr>
        <p:spPr>
          <a:xfrm>
            <a:off x="438150" y="333375"/>
            <a:ext cx="11287125" cy="6191250"/>
          </a:xfrm>
          <a:prstGeom prst="rect">
            <a:avLst/>
          </a:prstGeom>
          <a:noFill/>
          <a:ln w="571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97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4FC7775-768F-4101-87D3-DD1D48BDBF02}"/>
              </a:ext>
            </a:extLst>
          </p:cNvPr>
          <p:cNvSpPr txBox="1"/>
          <p:nvPr/>
        </p:nvSpPr>
        <p:spPr>
          <a:xfrm>
            <a:off x="593610" y="2121763"/>
            <a:ext cx="3822192" cy="3773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</a:rPr>
              <a:t>Use your booklet to: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Take notes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Record your general research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Record your subject research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Complete the research tasks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6377" y="230699"/>
            <a:ext cx="4026219" cy="577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374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werpoint Slides.pdf">
            <a:extLst>
              <a:ext uri="{FF2B5EF4-FFF2-40B4-BE49-F238E27FC236}">
                <a16:creationId xmlns:a16="http://schemas.microsoft.com/office/drawing/2014/main" id="{35BD77F7-A53E-4304-8BF7-DA0DC13E53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4730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E8D2E83-FB3A-40E7-A9E5-7AB389D612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23809"/>
            <a:ext cx="11016943" cy="2262375"/>
          </a:xfrm>
          <a:custGeom>
            <a:avLst/>
            <a:gdLst>
              <a:gd name="connsiteX0" fmla="*/ 0 w 11016943"/>
              <a:gd name="connsiteY0" fmla="*/ 0 h 2262375"/>
              <a:gd name="connsiteX1" fmla="*/ 9969166 w 11016943"/>
              <a:gd name="connsiteY1" fmla="*/ 0 h 2262375"/>
              <a:gd name="connsiteX2" fmla="*/ 11016943 w 11016943"/>
              <a:gd name="connsiteY2" fmla="*/ 2262375 h 2262375"/>
              <a:gd name="connsiteX3" fmla="*/ 4942050 w 11016943"/>
              <a:gd name="connsiteY3" fmla="*/ 2262375 h 2262375"/>
              <a:gd name="connsiteX4" fmla="*/ 4582160 w 11016943"/>
              <a:gd name="connsiteY4" fmla="*/ 2262375 h 2262375"/>
              <a:gd name="connsiteX5" fmla="*/ 0 w 11016943"/>
              <a:gd name="connsiteY5" fmla="*/ 2262375 h 226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6943" h="2262375">
                <a:moveTo>
                  <a:pt x="0" y="0"/>
                </a:moveTo>
                <a:lnTo>
                  <a:pt x="9969166" y="0"/>
                </a:lnTo>
                <a:lnTo>
                  <a:pt x="11016943" y="2262375"/>
                </a:lnTo>
                <a:lnTo>
                  <a:pt x="4942050" y="2262375"/>
                </a:lnTo>
                <a:lnTo>
                  <a:pt x="4582160" y="2262375"/>
                </a:lnTo>
                <a:lnTo>
                  <a:pt x="0" y="226237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FC7775-768F-4101-87D3-DD1D48BDBF02}"/>
              </a:ext>
            </a:extLst>
          </p:cNvPr>
          <p:cNvSpPr txBox="1"/>
          <p:nvPr/>
        </p:nvSpPr>
        <p:spPr>
          <a:xfrm>
            <a:off x="618063" y="4856921"/>
            <a:ext cx="9565028" cy="12492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Career’s Adviser – Mrs. Colette McGlade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PowerPoint to </a:t>
            </a:r>
            <a:r>
              <a:rPr lang="en-US" sz="3200" dirty="0" smtClean="0"/>
              <a:t>watch during Form Time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103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scuss clipart - Clip Art Library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13" b="20052"/>
          <a:stretch/>
        </p:blipFill>
        <p:spPr bwMode="auto">
          <a:xfrm>
            <a:off x="2168434" y="3186112"/>
            <a:ext cx="6568213" cy="28750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1301036" y="1916121"/>
            <a:ext cx="2056396" cy="1266079"/>
          </a:xfrm>
          <a:prstGeom prst="wedgeEllipseCallout">
            <a:avLst>
              <a:gd name="adj1" fmla="val 48716"/>
              <a:gd name="adj2" fmla="val 5794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1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topics do I learn in this subject?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7191398" y="1949346"/>
            <a:ext cx="2010443" cy="1173761"/>
          </a:xfrm>
          <a:prstGeom prst="wedgeEllipseCallout">
            <a:avLst>
              <a:gd name="adj1" fmla="val -79035"/>
              <a:gd name="adj2" fmla="val 67445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10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 there a lot of controlled assessment?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518185" y="1243087"/>
            <a:ext cx="2240208" cy="1226514"/>
          </a:xfrm>
          <a:prstGeom prst="wedgeEllipseCallout">
            <a:avLst>
              <a:gd name="adj1" fmla="val -38899"/>
              <a:gd name="adj2" fmla="val 130525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10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careers need this subject?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8249525" y="3839618"/>
            <a:ext cx="1447519" cy="1028689"/>
          </a:xfrm>
          <a:prstGeom prst="wedgeRoundRectCallout">
            <a:avLst>
              <a:gd name="adj1" fmla="val -102816"/>
              <a:gd name="adj2" fmla="val -53481"/>
              <a:gd name="adj3" fmla="val 16667"/>
            </a:avLst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10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Does this subject link well to any others?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3809535" y="1825625"/>
            <a:ext cx="1849608" cy="1147384"/>
          </a:xfrm>
          <a:prstGeom prst="wedgeRoundRectCallout">
            <a:avLst>
              <a:gd name="adj1" fmla="val -19784"/>
              <a:gd name="adj2" fmla="val 87001"/>
              <a:gd name="adj3" fmla="val 16667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100">
                <a:solidFill>
                  <a:srgbClr val="FFC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skills do I need to succeed in this subject?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54480" y="640080"/>
            <a:ext cx="4488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What do I need to find out about subjects…..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CCD0868-8E16-4092-96B8-C8467672FC99}"/>
              </a:ext>
            </a:extLst>
          </p:cNvPr>
          <p:cNvSpPr/>
          <p:nvPr/>
        </p:nvSpPr>
        <p:spPr>
          <a:xfrm>
            <a:off x="438150" y="333375"/>
            <a:ext cx="11287125" cy="6191250"/>
          </a:xfrm>
          <a:prstGeom prst="rect">
            <a:avLst/>
          </a:prstGeom>
          <a:noFill/>
          <a:ln w="571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1417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3226"/>
          <a:stretch/>
        </p:blipFill>
        <p:spPr>
          <a:xfrm>
            <a:off x="770708" y="997527"/>
            <a:ext cx="5656217" cy="47445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365" y="2365725"/>
            <a:ext cx="5071245" cy="40504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F74D6A6-C76A-4F6A-AA59-677B4EBE7D7B}"/>
              </a:ext>
            </a:extLst>
          </p:cNvPr>
          <p:cNvSpPr/>
          <p:nvPr/>
        </p:nvSpPr>
        <p:spPr>
          <a:xfrm>
            <a:off x="438150" y="333375"/>
            <a:ext cx="11287125" cy="6191250"/>
          </a:xfrm>
          <a:prstGeom prst="rect">
            <a:avLst/>
          </a:prstGeom>
          <a:noFill/>
          <a:ln w="5715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extBox 1"/>
          <p:cNvSpPr txBox="1"/>
          <p:nvPr/>
        </p:nvSpPr>
        <p:spPr>
          <a:xfrm>
            <a:off x="3965171" y="535862"/>
            <a:ext cx="4387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Career Research – ICT Lesson</a:t>
            </a:r>
            <a:endParaRPr lang="en-GB" sz="2400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4948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209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Adobe Gothic Std B</vt:lpstr>
      <vt:lpstr>Arial</vt:lpstr>
      <vt:lpstr>Calibri</vt:lpstr>
      <vt:lpstr>Calibri Light</vt:lpstr>
      <vt:lpstr>Times New Roman</vt:lpstr>
      <vt:lpstr>Office Theme</vt:lpstr>
      <vt:lpstr>Year 10 Careers Week</vt:lpstr>
      <vt:lpstr>PowerPoint Presentation</vt:lpstr>
      <vt:lpstr>Career Planning Cycle</vt:lpstr>
      <vt:lpstr>Individual Career Planning</vt:lpstr>
      <vt:lpstr>PowerPoint Presentation</vt:lpstr>
      <vt:lpstr>PowerPoint Presentation</vt:lpstr>
      <vt:lpstr>PowerPoint Presentation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10 Options Focus on Choices</dc:title>
  <dc:creator>S DOWDS</dc:creator>
  <cp:lastModifiedBy>H Dowds</cp:lastModifiedBy>
  <cp:revision>19</cp:revision>
  <dcterms:created xsi:type="dcterms:W3CDTF">2021-02-09T12:22:05Z</dcterms:created>
  <dcterms:modified xsi:type="dcterms:W3CDTF">2022-01-11T09:34:31Z</dcterms:modified>
</cp:coreProperties>
</file>