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handoutMasterIdLst>
    <p:handoutMasterId r:id="rId8"/>
  </p:handoutMasterIdLst>
  <p:sldIdLst>
    <p:sldId id="351" r:id="rId2"/>
    <p:sldId id="559" r:id="rId3"/>
    <p:sldId id="550" r:id="rId4"/>
    <p:sldId id="561" r:id="rId5"/>
    <p:sldId id="562" r:id="rId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F83"/>
    <a:srgbClr val="0033CC"/>
    <a:srgbClr val="BA131D"/>
    <a:srgbClr val="FBC852"/>
    <a:srgbClr val="C5B373"/>
    <a:srgbClr val="85898F"/>
    <a:srgbClr val="EA5541"/>
    <a:srgbClr val="58B69E"/>
    <a:srgbClr val="50B4E7"/>
    <a:srgbClr val="292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950C65-375F-9A1F-3257-47C88E214835}" v="1" dt="2021-03-03T11:42:26.8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9" autoAdjust="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2B3CE-A2D2-4B63-8D08-B90EFA6AD8B4}" type="datetimeFigureOut">
              <a:rPr lang="en-GB" smtClean="0"/>
              <a:pPr/>
              <a:t>03/03/2021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9F7F1-031F-4F27-8373-872DA41DD98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312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6C5B2-0240-4C68-A129-A268E8602E9D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C6200-15D8-4533-8096-E953776B0B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3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C6200-15D8-4533-8096-E953776B0B1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09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C6200-15D8-4533-8096-E953776B0B1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32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C6200-15D8-4533-8096-E953776B0B1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462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C6200-15D8-4533-8096-E953776B0B1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6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C6200-15D8-4533-8096-E953776B0B1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2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bg>
      <p:bgPr>
        <a:solidFill>
          <a:srgbClr val="BA1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 userDrawn="1"/>
        </p:nvGrpSpPr>
        <p:grpSpPr>
          <a:xfrm>
            <a:off x="1588" y="4032250"/>
            <a:ext cx="12190412" cy="2825750"/>
            <a:chOff x="1588" y="4032250"/>
            <a:chExt cx="9140825" cy="2825750"/>
          </a:xfrm>
        </p:grpSpPr>
        <p:sp>
          <p:nvSpPr>
            <p:cNvPr id="74" name="Freeform 6"/>
            <p:cNvSpPr>
              <a:spLocks/>
            </p:cNvSpPr>
            <p:nvPr userDrawn="1"/>
          </p:nvSpPr>
          <p:spPr bwMode="auto">
            <a:xfrm>
              <a:off x="1588" y="4032250"/>
              <a:ext cx="9140825" cy="2825750"/>
            </a:xfrm>
            <a:custGeom>
              <a:avLst/>
              <a:gdLst>
                <a:gd name="T0" fmla="*/ 5758 w 5758"/>
                <a:gd name="T1" fmla="*/ 0 h 1780"/>
                <a:gd name="T2" fmla="*/ 2879 w 5758"/>
                <a:gd name="T3" fmla="*/ 822 h 1780"/>
                <a:gd name="T4" fmla="*/ 0 w 5758"/>
                <a:gd name="T5" fmla="*/ 0 h 1780"/>
                <a:gd name="T6" fmla="*/ 0 w 5758"/>
                <a:gd name="T7" fmla="*/ 1780 h 1780"/>
                <a:gd name="T8" fmla="*/ 5758 w 5758"/>
                <a:gd name="T9" fmla="*/ 1780 h 1780"/>
                <a:gd name="T10" fmla="*/ 5758 w 5758"/>
                <a:gd name="T11" fmla="*/ 0 h 1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58" h="1780">
                  <a:moveTo>
                    <a:pt x="5758" y="0"/>
                  </a:moveTo>
                  <a:lnTo>
                    <a:pt x="2879" y="822"/>
                  </a:lnTo>
                  <a:lnTo>
                    <a:pt x="0" y="0"/>
                  </a:lnTo>
                  <a:lnTo>
                    <a:pt x="0" y="1780"/>
                  </a:lnTo>
                  <a:lnTo>
                    <a:pt x="5758" y="1780"/>
                  </a:lnTo>
                  <a:lnTo>
                    <a:pt x="5758" y="0"/>
                  </a:lnTo>
                  <a:close/>
                </a:path>
              </a:pathLst>
            </a:custGeom>
            <a:solidFill>
              <a:srgbClr val="235F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7"/>
            <p:cNvSpPr>
              <a:spLocks/>
            </p:cNvSpPr>
            <p:nvPr userDrawn="1"/>
          </p:nvSpPr>
          <p:spPr bwMode="auto">
            <a:xfrm>
              <a:off x="1588" y="4032250"/>
              <a:ext cx="9140825" cy="1304925"/>
            </a:xfrm>
            <a:custGeom>
              <a:avLst/>
              <a:gdLst>
                <a:gd name="T0" fmla="*/ 5758 w 5758"/>
                <a:gd name="T1" fmla="*/ 0 h 822"/>
                <a:gd name="T2" fmla="*/ 2879 w 5758"/>
                <a:gd name="T3" fmla="*/ 670 h 822"/>
                <a:gd name="T4" fmla="*/ 0 w 5758"/>
                <a:gd name="T5" fmla="*/ 0 h 822"/>
                <a:gd name="T6" fmla="*/ 2879 w 5758"/>
                <a:gd name="T7" fmla="*/ 822 h 822"/>
                <a:gd name="T8" fmla="*/ 5758 w 5758"/>
                <a:gd name="T9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58" h="822">
                  <a:moveTo>
                    <a:pt x="5758" y="0"/>
                  </a:moveTo>
                  <a:lnTo>
                    <a:pt x="2879" y="670"/>
                  </a:lnTo>
                  <a:lnTo>
                    <a:pt x="0" y="0"/>
                  </a:lnTo>
                  <a:lnTo>
                    <a:pt x="2879" y="822"/>
                  </a:lnTo>
                  <a:lnTo>
                    <a:pt x="5758" y="0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0000" y="586888"/>
            <a:ext cx="9791850" cy="177207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ts val="4500"/>
              </a:lnSpc>
              <a:defRPr sz="400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8" t="12623" r="11319" b="17334"/>
          <a:stretch/>
        </p:blipFill>
        <p:spPr>
          <a:xfrm>
            <a:off x="233080" y="4684712"/>
            <a:ext cx="1672951" cy="193865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16277" y="5324124"/>
            <a:ext cx="5190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C5B373"/>
                </a:solidFill>
                <a:latin typeface="Arial Black" panose="020B0A04020102020204" pitchFamily="34" charset="0"/>
              </a:rPr>
              <a:t>HUNTERHOUSE</a:t>
            </a:r>
          </a:p>
          <a:p>
            <a:r>
              <a:rPr lang="en-GB" sz="4400" dirty="0">
                <a:solidFill>
                  <a:srgbClr val="C5B373"/>
                </a:solidFill>
                <a:latin typeface="Arial Black" panose="020B0A04020102020204" pitchFamily="34" charset="0"/>
              </a:rPr>
              <a:t>COLLEGE</a:t>
            </a:r>
          </a:p>
        </p:txBody>
      </p:sp>
    </p:spTree>
    <p:extLst>
      <p:ext uri="{BB962C8B-B14F-4D97-AF65-F5344CB8AC3E}">
        <p14:creationId xmlns:p14="http://schemas.microsoft.com/office/powerpoint/2010/main" val="3916181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  <p15:guide id="3" pos="756" userDrawn="1">
          <p15:clr>
            <a:srgbClr val="FBAE40"/>
          </p15:clr>
        </p15:guide>
        <p15:guide id="4" pos="69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33076" y="0"/>
            <a:ext cx="12259740" cy="6858000"/>
            <a:chOff x="-24404" y="0"/>
            <a:chExt cx="9192810" cy="6858000"/>
          </a:xfrm>
        </p:grpSpPr>
        <p:sp>
          <p:nvSpPr>
            <p:cNvPr id="27" name="Freeform 59"/>
            <p:cNvSpPr>
              <a:spLocks/>
            </p:cNvSpPr>
            <p:nvPr userDrawn="1"/>
          </p:nvSpPr>
          <p:spPr bwMode="auto">
            <a:xfrm>
              <a:off x="1588" y="212376"/>
              <a:ext cx="9140825" cy="5715000"/>
            </a:xfrm>
            <a:custGeom>
              <a:avLst/>
              <a:gdLst>
                <a:gd name="T0" fmla="*/ 0 w 5758"/>
                <a:gd name="T1" fmla="*/ 2778 h 3600"/>
                <a:gd name="T2" fmla="*/ 2879 w 5758"/>
                <a:gd name="T3" fmla="*/ 3600 h 3600"/>
                <a:gd name="T4" fmla="*/ 5758 w 5758"/>
                <a:gd name="T5" fmla="*/ 2778 h 3600"/>
                <a:gd name="T6" fmla="*/ 5758 w 5758"/>
                <a:gd name="T7" fmla="*/ 0 h 3600"/>
                <a:gd name="T8" fmla="*/ 0 w 5758"/>
                <a:gd name="T9" fmla="*/ 0 h 3600"/>
                <a:gd name="T10" fmla="*/ 0 w 5758"/>
                <a:gd name="T11" fmla="*/ 2778 h 3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58" h="3600">
                  <a:moveTo>
                    <a:pt x="0" y="2778"/>
                  </a:moveTo>
                  <a:lnTo>
                    <a:pt x="2879" y="3600"/>
                  </a:lnTo>
                  <a:lnTo>
                    <a:pt x="5758" y="2778"/>
                  </a:lnTo>
                  <a:lnTo>
                    <a:pt x="5758" y="0"/>
                  </a:lnTo>
                  <a:lnTo>
                    <a:pt x="0" y="0"/>
                  </a:lnTo>
                  <a:lnTo>
                    <a:pt x="0" y="277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100000">
                  <a:schemeClr val="tx2">
                    <a:lumMod val="95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28" name="Freeform 60"/>
            <p:cNvSpPr>
              <a:spLocks/>
            </p:cNvSpPr>
            <p:nvPr userDrawn="1"/>
          </p:nvSpPr>
          <p:spPr bwMode="auto">
            <a:xfrm>
              <a:off x="1588" y="0"/>
              <a:ext cx="9140825" cy="4276725"/>
            </a:xfrm>
            <a:custGeom>
              <a:avLst/>
              <a:gdLst>
                <a:gd name="T0" fmla="*/ 5758 w 5758"/>
                <a:gd name="T1" fmla="*/ 1872 h 2694"/>
                <a:gd name="T2" fmla="*/ 2879 w 5758"/>
                <a:gd name="T3" fmla="*/ 2694 h 2694"/>
                <a:gd name="T4" fmla="*/ 0 w 5758"/>
                <a:gd name="T5" fmla="*/ 1872 h 2694"/>
                <a:gd name="T6" fmla="*/ 0 w 5758"/>
                <a:gd name="T7" fmla="*/ 0 h 2694"/>
                <a:gd name="T8" fmla="*/ 5758 w 5758"/>
                <a:gd name="T9" fmla="*/ 0 h 2694"/>
                <a:gd name="T10" fmla="*/ 5758 w 5758"/>
                <a:gd name="T11" fmla="*/ 1872 h 2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58" h="2694">
                  <a:moveTo>
                    <a:pt x="5758" y="1872"/>
                  </a:moveTo>
                  <a:lnTo>
                    <a:pt x="2879" y="2694"/>
                  </a:lnTo>
                  <a:lnTo>
                    <a:pt x="0" y="1872"/>
                  </a:lnTo>
                  <a:lnTo>
                    <a:pt x="0" y="0"/>
                  </a:lnTo>
                  <a:lnTo>
                    <a:pt x="5758" y="0"/>
                  </a:lnTo>
                  <a:lnTo>
                    <a:pt x="5758" y="187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100000">
                  <a:schemeClr val="tx2">
                    <a:lumMod val="95000"/>
                    <a:alpha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29" name="Freeform 61"/>
            <p:cNvSpPr>
              <a:spLocks/>
            </p:cNvSpPr>
            <p:nvPr userDrawn="1"/>
          </p:nvSpPr>
          <p:spPr bwMode="auto">
            <a:xfrm>
              <a:off x="1576388" y="0"/>
              <a:ext cx="5991225" cy="854075"/>
            </a:xfrm>
            <a:custGeom>
              <a:avLst/>
              <a:gdLst>
                <a:gd name="T0" fmla="*/ 3774 w 3774"/>
                <a:gd name="T1" fmla="*/ 0 h 538"/>
                <a:gd name="T2" fmla="*/ 1887 w 3774"/>
                <a:gd name="T3" fmla="*/ 538 h 538"/>
                <a:gd name="T4" fmla="*/ 0 w 3774"/>
                <a:gd name="T5" fmla="*/ 0 h 538"/>
                <a:gd name="T6" fmla="*/ 3774 w 3774"/>
                <a:gd name="T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74" h="538">
                  <a:moveTo>
                    <a:pt x="3774" y="0"/>
                  </a:moveTo>
                  <a:lnTo>
                    <a:pt x="1887" y="538"/>
                  </a:lnTo>
                  <a:lnTo>
                    <a:pt x="0" y="0"/>
                  </a:lnTo>
                  <a:lnTo>
                    <a:pt x="3774" y="0"/>
                  </a:lnTo>
                  <a:close/>
                </a:path>
              </a:pathLst>
            </a:custGeom>
            <a:solidFill>
              <a:srgbClr val="BA13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62"/>
            <p:cNvSpPr>
              <a:spLocks/>
            </p:cNvSpPr>
            <p:nvPr userDrawn="1"/>
          </p:nvSpPr>
          <p:spPr bwMode="auto">
            <a:xfrm>
              <a:off x="1576388" y="0"/>
              <a:ext cx="5991225" cy="854075"/>
            </a:xfrm>
            <a:custGeom>
              <a:avLst/>
              <a:gdLst>
                <a:gd name="T0" fmla="*/ 3774 w 3774"/>
                <a:gd name="T1" fmla="*/ 0 h 538"/>
                <a:gd name="T2" fmla="*/ 1887 w 3774"/>
                <a:gd name="T3" fmla="*/ 538 h 538"/>
                <a:gd name="T4" fmla="*/ 0 w 3774"/>
                <a:gd name="T5" fmla="*/ 0 h 538"/>
                <a:gd name="T6" fmla="*/ 224 w 3774"/>
                <a:gd name="T7" fmla="*/ 0 h 538"/>
                <a:gd name="T8" fmla="*/ 1887 w 3774"/>
                <a:gd name="T9" fmla="*/ 388 h 538"/>
                <a:gd name="T10" fmla="*/ 3550 w 3774"/>
                <a:gd name="T11" fmla="*/ 0 h 538"/>
                <a:gd name="T12" fmla="*/ 3774 w 3774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74" h="538">
                  <a:moveTo>
                    <a:pt x="3774" y="0"/>
                  </a:moveTo>
                  <a:lnTo>
                    <a:pt x="1887" y="538"/>
                  </a:lnTo>
                  <a:lnTo>
                    <a:pt x="0" y="0"/>
                  </a:lnTo>
                  <a:lnTo>
                    <a:pt x="224" y="0"/>
                  </a:lnTo>
                  <a:lnTo>
                    <a:pt x="1887" y="388"/>
                  </a:lnTo>
                  <a:lnTo>
                    <a:pt x="3550" y="0"/>
                  </a:lnTo>
                  <a:lnTo>
                    <a:pt x="3774" y="0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63"/>
            <p:cNvSpPr>
              <a:spLocks/>
            </p:cNvSpPr>
            <p:nvPr userDrawn="1"/>
          </p:nvSpPr>
          <p:spPr bwMode="auto">
            <a:xfrm>
              <a:off x="5898596" y="5927376"/>
              <a:ext cx="3269810" cy="930624"/>
            </a:xfrm>
            <a:custGeom>
              <a:avLst/>
              <a:gdLst>
                <a:gd name="T0" fmla="*/ 0 w 1813"/>
                <a:gd name="T1" fmla="*/ 516 h 516"/>
                <a:gd name="T2" fmla="*/ 1813 w 1813"/>
                <a:gd name="T3" fmla="*/ 516 h 516"/>
                <a:gd name="T4" fmla="*/ 1813 w 1813"/>
                <a:gd name="T5" fmla="*/ 0 h 516"/>
                <a:gd name="T6" fmla="*/ 0 w 1813"/>
                <a:gd name="T7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3" h="516">
                  <a:moveTo>
                    <a:pt x="0" y="516"/>
                  </a:moveTo>
                  <a:lnTo>
                    <a:pt x="1813" y="516"/>
                  </a:lnTo>
                  <a:lnTo>
                    <a:pt x="1813" y="0"/>
                  </a:lnTo>
                  <a:lnTo>
                    <a:pt x="0" y="516"/>
                  </a:lnTo>
                  <a:close/>
                </a:path>
              </a:pathLst>
            </a:custGeom>
            <a:solidFill>
              <a:srgbClr val="235F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64"/>
            <p:cNvSpPr>
              <a:spLocks/>
            </p:cNvSpPr>
            <p:nvPr userDrawn="1"/>
          </p:nvSpPr>
          <p:spPr bwMode="auto">
            <a:xfrm>
              <a:off x="-24404" y="5927376"/>
              <a:ext cx="3269810" cy="930624"/>
            </a:xfrm>
            <a:custGeom>
              <a:avLst/>
              <a:gdLst>
                <a:gd name="T0" fmla="*/ 1813 w 1813"/>
                <a:gd name="T1" fmla="*/ 516 h 516"/>
                <a:gd name="T2" fmla="*/ 0 w 1813"/>
                <a:gd name="T3" fmla="*/ 516 h 516"/>
                <a:gd name="T4" fmla="*/ 0 w 1813"/>
                <a:gd name="T5" fmla="*/ 0 h 516"/>
                <a:gd name="T6" fmla="*/ 1813 w 1813"/>
                <a:gd name="T7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3" h="516">
                  <a:moveTo>
                    <a:pt x="1813" y="516"/>
                  </a:moveTo>
                  <a:lnTo>
                    <a:pt x="0" y="516"/>
                  </a:lnTo>
                  <a:lnTo>
                    <a:pt x="0" y="0"/>
                  </a:lnTo>
                  <a:lnTo>
                    <a:pt x="1813" y="516"/>
                  </a:lnTo>
                  <a:close/>
                </a:path>
              </a:pathLst>
            </a:custGeom>
            <a:solidFill>
              <a:srgbClr val="235F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687138" y="1083013"/>
            <a:ext cx="8798586" cy="820336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23" name="Text Placeholder 2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687832" y="3096424"/>
            <a:ext cx="8798586" cy="28678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300"/>
              </a:spcBef>
              <a:buNone/>
              <a:defRPr sz="1400" b="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1) Insert Your Text Here</a:t>
            </a:r>
          </a:p>
        </p:txBody>
      </p:sp>
      <p:cxnSp>
        <p:nvCxnSpPr>
          <p:cNvPr id="42" name="Straight Connector 41"/>
          <p:cNvCxnSpPr>
            <a:cxnSpLocks/>
          </p:cNvCxnSpPr>
          <p:nvPr userDrawn="1"/>
        </p:nvCxnSpPr>
        <p:spPr>
          <a:xfrm>
            <a:off x="1687832" y="1953299"/>
            <a:ext cx="8798586" cy="0"/>
          </a:xfrm>
          <a:prstGeom prst="line">
            <a:avLst/>
          </a:prstGeom>
          <a:ln w="476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336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6">
          <p15:clr>
            <a:srgbClr val="FBAE40"/>
          </p15:clr>
        </p15:guide>
        <p15:guide id="3" pos="6924">
          <p15:clr>
            <a:srgbClr val="FBAE40"/>
          </p15:clr>
        </p15:guide>
        <p15:guide id="4" orient="horz" pos="5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id_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7151"/>
            <a:ext cx="7131939" cy="1098549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411444" y="6453399"/>
            <a:ext cx="780556" cy="351769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fld id="{8409FBBB-C588-4B8D-A7FF-E25C81CC24C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8" t="12623" r="11319" b="17334"/>
          <a:stretch/>
        </p:blipFill>
        <p:spPr>
          <a:xfrm>
            <a:off x="10607040" y="44959"/>
            <a:ext cx="999363" cy="1158085"/>
          </a:xfrm>
          <a:prstGeom prst="rect">
            <a:avLst/>
          </a:prstGeom>
        </p:spPr>
      </p:pic>
      <p:sp>
        <p:nvSpPr>
          <p:cNvPr id="15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429125"/>
            <a:ext cx="10801349" cy="47494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100"/>
            </a:lvl2pPr>
            <a:lvl3pPr marL="914400" indent="0" algn="ctr">
              <a:buNone/>
              <a:defRPr sz="11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/>
              <a:t>Click to enter text</a:t>
            </a:r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0" y="6512983"/>
            <a:ext cx="4783137" cy="23706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 Cross Community Grammar School for Girls</a:t>
            </a:r>
          </a:p>
        </p:txBody>
      </p:sp>
    </p:spTree>
    <p:extLst>
      <p:ext uri="{BB962C8B-B14F-4D97-AF65-F5344CB8AC3E}">
        <p14:creationId xmlns:p14="http://schemas.microsoft.com/office/powerpoint/2010/main" val="402102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4">
          <p15:clr>
            <a:srgbClr val="FBAE40"/>
          </p15:clr>
        </p15:guide>
        <p15:guide id="2" pos="2252">
          <p15:clr>
            <a:srgbClr val="FBAE40"/>
          </p15:clr>
        </p15:guide>
        <p15:guide id="3" pos="3364">
          <p15:clr>
            <a:srgbClr val="FBAE40"/>
          </p15:clr>
        </p15:guide>
        <p15:guide id="4" pos="3545">
          <p15:clr>
            <a:srgbClr val="FBAE40"/>
          </p15:clr>
        </p15:guide>
        <p15:guide id="5" pos="4656">
          <p15:clr>
            <a:srgbClr val="FBAE40"/>
          </p15:clr>
        </p15:guide>
        <p15:guide id="6" pos="4838">
          <p15:clr>
            <a:srgbClr val="FBAE40"/>
          </p15:clr>
        </p15:guide>
        <p15:guide id="7" pos="438">
          <p15:clr>
            <a:srgbClr val="FBAE40"/>
          </p15:clr>
        </p15:guide>
        <p15:guide id="8" pos="7242">
          <p15:clr>
            <a:srgbClr val="FBAE40"/>
          </p15:clr>
        </p15:guide>
        <p15:guide id="9" pos="5949">
          <p15:clr>
            <a:srgbClr val="FBAE40"/>
          </p15:clr>
        </p15:guide>
        <p15:guide id="10" pos="613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42"/>
          <p:cNvSpPr/>
          <p:nvPr userDrawn="1"/>
        </p:nvSpPr>
        <p:spPr>
          <a:xfrm>
            <a:off x="0" y="1"/>
            <a:ext cx="12192000" cy="1293237"/>
          </a:xfrm>
          <a:custGeom>
            <a:avLst/>
            <a:gdLst>
              <a:gd name="connsiteX0" fmla="*/ 0 w 12192000"/>
              <a:gd name="connsiteY0" fmla="*/ 0 h 1293237"/>
              <a:gd name="connsiteX1" fmla="*/ 12192000 w 12192000"/>
              <a:gd name="connsiteY1" fmla="*/ 0 h 1293237"/>
              <a:gd name="connsiteX2" fmla="*/ 12192000 w 12192000"/>
              <a:gd name="connsiteY2" fmla="*/ 1156712 h 1293237"/>
              <a:gd name="connsiteX3" fmla="*/ 11652250 w 12192000"/>
              <a:gd name="connsiteY3" fmla="*/ 1156712 h 1293237"/>
              <a:gd name="connsiteX4" fmla="*/ 11068050 w 12192000"/>
              <a:gd name="connsiteY4" fmla="*/ 1293237 h 1293237"/>
              <a:gd name="connsiteX5" fmla="*/ 10487025 w 12192000"/>
              <a:gd name="connsiteY5" fmla="*/ 1156712 h 1293237"/>
              <a:gd name="connsiteX6" fmla="*/ 7029856 w 12192000"/>
              <a:gd name="connsiteY6" fmla="*/ 1156712 h 1293237"/>
              <a:gd name="connsiteX7" fmla="*/ 3051175 w 12192000"/>
              <a:gd name="connsiteY7" fmla="*/ 1156712 h 1293237"/>
              <a:gd name="connsiteX8" fmla="*/ 0 w 12192000"/>
              <a:gd name="connsiteY8" fmla="*/ 1156712 h 129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293237">
                <a:moveTo>
                  <a:pt x="0" y="0"/>
                </a:moveTo>
                <a:lnTo>
                  <a:pt x="12192000" y="0"/>
                </a:lnTo>
                <a:lnTo>
                  <a:pt x="12192000" y="1156712"/>
                </a:lnTo>
                <a:lnTo>
                  <a:pt x="11652250" y="1156712"/>
                </a:lnTo>
                <a:lnTo>
                  <a:pt x="11068050" y="1293237"/>
                </a:lnTo>
                <a:lnTo>
                  <a:pt x="10487025" y="1156712"/>
                </a:lnTo>
                <a:lnTo>
                  <a:pt x="7029856" y="1156712"/>
                </a:lnTo>
                <a:lnTo>
                  <a:pt x="3051175" y="1156712"/>
                </a:lnTo>
                <a:lnTo>
                  <a:pt x="0" y="1156712"/>
                </a:lnTo>
                <a:close/>
              </a:path>
            </a:pathLst>
          </a:custGeom>
          <a:solidFill>
            <a:srgbClr val="235F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95325" y="57151"/>
            <a:ext cx="10801350" cy="109854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BA1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55"/>
          <p:cNvSpPr>
            <a:spLocks/>
          </p:cNvSpPr>
          <p:nvPr userDrawn="1"/>
        </p:nvSpPr>
        <p:spPr bwMode="auto">
          <a:xfrm>
            <a:off x="0" y="0"/>
            <a:ext cx="431800" cy="431800"/>
          </a:xfrm>
          <a:custGeom>
            <a:avLst/>
            <a:gdLst>
              <a:gd name="T0" fmla="*/ 0 w 272"/>
              <a:gd name="T1" fmla="*/ 272 h 272"/>
              <a:gd name="T2" fmla="*/ 0 w 272"/>
              <a:gd name="T3" fmla="*/ 0 h 272"/>
              <a:gd name="T4" fmla="*/ 272 w 272"/>
              <a:gd name="T5" fmla="*/ 0 h 272"/>
              <a:gd name="T6" fmla="*/ 0 w 272"/>
              <a:gd name="T7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2" h="272">
                <a:moveTo>
                  <a:pt x="0" y="272"/>
                </a:moveTo>
                <a:lnTo>
                  <a:pt x="0" y="0"/>
                </a:lnTo>
                <a:lnTo>
                  <a:pt x="272" y="0"/>
                </a:lnTo>
                <a:lnTo>
                  <a:pt x="0" y="272"/>
                </a:lnTo>
                <a:close/>
              </a:path>
            </a:pathLst>
          </a:custGeom>
          <a:solidFill>
            <a:srgbClr val="BA131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0" y="6512983"/>
            <a:ext cx="4783137" cy="23706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 Cross Community Grammar School for Girls</a:t>
            </a:r>
          </a:p>
        </p:txBody>
      </p:sp>
      <p:sp>
        <p:nvSpPr>
          <p:cNvPr id="42" name="Footer Placeholder 8"/>
          <p:cNvSpPr txBox="1">
            <a:spLocks/>
          </p:cNvSpPr>
          <p:nvPr userDrawn="1"/>
        </p:nvSpPr>
        <p:spPr>
          <a:xfrm>
            <a:off x="3704432" y="6520809"/>
            <a:ext cx="4783137" cy="2370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chemeClr val="tx2"/>
                </a:solidFill>
              </a:rPr>
              <a:t>www.hunterhousecollege.org.uk</a:t>
            </a:r>
          </a:p>
        </p:txBody>
      </p:sp>
    </p:spTree>
    <p:extLst>
      <p:ext uri="{BB962C8B-B14F-4D97-AF65-F5344CB8AC3E}">
        <p14:creationId xmlns:p14="http://schemas.microsoft.com/office/powerpoint/2010/main" val="120787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9" r:id="rId2"/>
    <p:sldLayoutId id="2147483690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700" b="1" kern="1200" dirty="0">
          <a:solidFill>
            <a:srgbClr val="C5B37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42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1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GB" altLang="ko-KR" sz="48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ko-KR" sz="66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ko-KR" sz="66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ko-KR" sz="66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ko-KR" sz="66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ko-KR" sz="48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5928" y="272562"/>
            <a:ext cx="111499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C5B3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</a:p>
          <a:p>
            <a:pPr algn="ctr"/>
            <a:r>
              <a:rPr lang="en-GB" sz="6600" b="1" dirty="0">
                <a:solidFill>
                  <a:srgbClr val="C5B3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Sixth Form Virtual Open Event</a:t>
            </a:r>
          </a:p>
          <a:p>
            <a:pPr algn="ctr"/>
            <a:r>
              <a:rPr lang="en-GB" sz="6600" b="1" dirty="0">
                <a:solidFill>
                  <a:srgbClr val="C5B3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 N. Shaw, </a:t>
            </a:r>
          </a:p>
          <a:p>
            <a:pPr algn="ctr"/>
            <a:r>
              <a:rPr lang="en-GB" sz="6600" b="1" dirty="0">
                <a:solidFill>
                  <a:srgbClr val="C5B3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 of Sixth Form 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295B6B6-0543-4C77-A885-A87F426A89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57877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1"/>
    </mc:Choice>
    <mc:Fallback xmlns="">
      <p:transition spd="slow" advTm="29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 and Guidance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09FBBB-C588-4B8D-A7FF-E25C81CC24C8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 Cross Community Grammar School for Girls</a:t>
            </a:r>
            <a:endParaRPr lang="en-GB" dirty="0"/>
          </a:p>
        </p:txBody>
      </p:sp>
      <p:sp>
        <p:nvSpPr>
          <p:cNvPr id="9" name="Hexagon 8"/>
          <p:cNvSpPr/>
          <p:nvPr/>
        </p:nvSpPr>
        <p:spPr>
          <a:xfrm>
            <a:off x="3772916" y="1497762"/>
            <a:ext cx="2095336" cy="1643251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Sixth Form Study Supervisor</a:t>
            </a:r>
          </a:p>
        </p:txBody>
      </p:sp>
      <p:sp>
        <p:nvSpPr>
          <p:cNvPr id="10" name="Hexagon 9"/>
          <p:cNvSpPr/>
          <p:nvPr/>
        </p:nvSpPr>
        <p:spPr>
          <a:xfrm>
            <a:off x="2055542" y="2350360"/>
            <a:ext cx="1955740" cy="1590415"/>
          </a:xfrm>
          <a:prstGeom prst="hexagon">
            <a:avLst/>
          </a:prstGeom>
          <a:solidFill>
            <a:srgbClr val="FBC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Mr Gilmore 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Senior Manager </a:t>
            </a:r>
          </a:p>
        </p:txBody>
      </p:sp>
      <p:sp>
        <p:nvSpPr>
          <p:cNvPr id="13" name="Hexagon 12"/>
          <p:cNvSpPr/>
          <p:nvPr/>
        </p:nvSpPr>
        <p:spPr>
          <a:xfrm>
            <a:off x="7520657" y="3239975"/>
            <a:ext cx="2036369" cy="168976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Assertive Mentoring</a:t>
            </a:r>
          </a:p>
        </p:txBody>
      </p:sp>
      <p:sp>
        <p:nvSpPr>
          <p:cNvPr id="14" name="Hexagon 13"/>
          <p:cNvSpPr/>
          <p:nvPr/>
        </p:nvSpPr>
        <p:spPr>
          <a:xfrm>
            <a:off x="245916" y="1465590"/>
            <a:ext cx="2073952" cy="1625450"/>
          </a:xfrm>
          <a:prstGeom prst="hexagon">
            <a:avLst/>
          </a:prstGeom>
          <a:solidFill>
            <a:srgbClr val="FBC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Mr Gibson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Principal</a:t>
            </a:r>
          </a:p>
        </p:txBody>
      </p:sp>
      <p:sp>
        <p:nvSpPr>
          <p:cNvPr id="15" name="Hexagon 14"/>
          <p:cNvSpPr/>
          <p:nvPr/>
        </p:nvSpPr>
        <p:spPr>
          <a:xfrm>
            <a:off x="5604230" y="2247920"/>
            <a:ext cx="2153380" cy="1801630"/>
          </a:xfrm>
          <a:prstGeom prst="hexagon">
            <a:avLst/>
          </a:prstGeom>
          <a:solidFill>
            <a:srgbClr val="FBC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Post 16 Form Teachers</a:t>
            </a:r>
          </a:p>
        </p:txBody>
      </p:sp>
      <p:sp>
        <p:nvSpPr>
          <p:cNvPr id="16" name="Hexagon 15"/>
          <p:cNvSpPr/>
          <p:nvPr/>
        </p:nvSpPr>
        <p:spPr>
          <a:xfrm>
            <a:off x="1992781" y="4124184"/>
            <a:ext cx="2082206" cy="1786055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Mrs Shaw 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Head of Sixth  Form</a:t>
            </a:r>
          </a:p>
        </p:txBody>
      </p:sp>
      <p:sp>
        <p:nvSpPr>
          <p:cNvPr id="17" name="Hexagon 16"/>
          <p:cNvSpPr/>
          <p:nvPr/>
        </p:nvSpPr>
        <p:spPr>
          <a:xfrm>
            <a:off x="5602820" y="4175463"/>
            <a:ext cx="1982806" cy="1683495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UCAS Tutors</a:t>
            </a:r>
          </a:p>
        </p:txBody>
      </p:sp>
      <p:sp>
        <p:nvSpPr>
          <p:cNvPr id="18" name="Hexagon 17"/>
          <p:cNvSpPr/>
          <p:nvPr/>
        </p:nvSpPr>
        <p:spPr>
          <a:xfrm>
            <a:off x="3695172" y="3222391"/>
            <a:ext cx="2222348" cy="1722736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Miss </a:t>
            </a:r>
            <a:r>
              <a:rPr lang="en-GB" sz="2000" b="1" dirty="0" err="1">
                <a:latin typeface="Calibri" panose="020F0502020204030204" pitchFamily="34" charset="0"/>
              </a:rPr>
              <a:t>Gribbons</a:t>
            </a:r>
            <a:endParaRPr lang="en-GB" sz="2000" b="1" dirty="0">
              <a:latin typeface="Calibri" panose="020F0502020204030204" pitchFamily="34" charset="0"/>
            </a:endParaRP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SENCO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61200" y="1442425"/>
            <a:ext cx="2031999" cy="1671781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CEIAG + Careers Service 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9295303" y="2242103"/>
            <a:ext cx="2076924" cy="1686552"/>
          </a:xfrm>
          <a:prstGeom prst="hexagon">
            <a:avLst/>
          </a:prstGeom>
          <a:solidFill>
            <a:srgbClr val="FBC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Learning Guidance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Interviews</a:t>
            </a:r>
          </a:p>
        </p:txBody>
      </p:sp>
      <p:sp>
        <p:nvSpPr>
          <p:cNvPr id="21" name="Hexagon 20"/>
          <p:cNvSpPr/>
          <p:nvPr/>
        </p:nvSpPr>
        <p:spPr>
          <a:xfrm>
            <a:off x="283499" y="3237312"/>
            <a:ext cx="2036369" cy="168976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Mrs Kane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Vice Principal </a:t>
            </a:r>
          </a:p>
        </p:txBody>
      </p:sp>
      <p:sp>
        <p:nvSpPr>
          <p:cNvPr id="22" name="Hexagon 21"/>
          <p:cNvSpPr/>
          <p:nvPr/>
        </p:nvSpPr>
        <p:spPr>
          <a:xfrm>
            <a:off x="9295303" y="4213756"/>
            <a:ext cx="1982806" cy="1683495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Family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Works </a:t>
            </a:r>
            <a:r>
              <a:rPr lang="en-GB" sz="1900" b="1" dirty="0">
                <a:solidFill>
                  <a:schemeClr val="tx1"/>
                </a:solidFill>
                <a:latin typeface="Calibri" panose="020F0502020204030204" pitchFamily="34" charset="0"/>
              </a:rPr>
              <a:t>Counselling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4A4E63-5C77-43B6-B801-05904E05E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62"/>
    </mc:Choice>
    <mc:Fallback xmlns="">
      <p:transition spd="slow" advTm="18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57151"/>
            <a:ext cx="9763125" cy="1098549"/>
          </a:xfrm>
        </p:spPr>
        <p:txBody>
          <a:bodyPr/>
          <a:lstStyle/>
          <a:p>
            <a:r>
              <a:rPr lang="en-GB" dirty="0"/>
              <a:t>A Different Experience of School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09FBBB-C588-4B8D-A7FF-E25C81CC24C8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Vertical Tutor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Independent Study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Personal Development Programme (including Lecture Time/E-Progress)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Community Placement and Work Experience (CEIAG Department)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Student Leadership opportunities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Dedicated Sixth Form Study and Social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Privileges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 Cross Community Grammar School for Girls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FB9AC-9B49-4265-A755-AB7640FC2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519" y="4232306"/>
            <a:ext cx="3502481" cy="262569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B522611-A784-4613-88C5-533FE9980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61"/>
    </mc:Choice>
    <mc:Fallback xmlns="">
      <p:transition spd="slow" advTm="249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F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C45C3A07-7432-4E53-BB1E-292BB24972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7" r="-2" b="15726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DB6B1BF-10D5-4266-A975-35F66861DD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8" r="-2" b="7570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solidFill>
            <a:srgbClr val="FF0000"/>
          </a:solidFill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CC5BC-0161-4834-946C-B2198DA7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Sixth Form at Hunterhouse College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84D21-589B-4D4E-9FD6-492CFD8174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Sixth Form Study  </a:t>
            </a: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Sixth Form Social Area</a:t>
            </a: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Learning Resource Centre LRC</a:t>
            </a: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Careers Zone</a:t>
            </a:r>
          </a:p>
          <a:p>
            <a:pPr marL="342900"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Redwood Centre Restaurant</a:t>
            </a: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E6F48-DF4E-4F06-A4DC-29544F3BD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3936" y="6356350"/>
            <a:ext cx="29947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A Cross Community Grammar School for Girls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52E78-B859-4970-9624-DE580DB9A7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0988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409FBBB-C588-4B8D-A7FF-E25C81CC24C8}" type="slidenum">
              <a:rPr lang="en-US" sz="1200" smtClean="0">
                <a:solidFill>
                  <a:schemeClr val="bg1"/>
                </a:solidFill>
              </a:rPr>
              <a:pPr algn="r">
                <a:spcAft>
                  <a:spcPts val="600"/>
                </a:spcAft>
              </a:pPr>
              <a:t>4</a:t>
            </a:fld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D637E4-EA99-4B75-BD94-B515D11B2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5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20"/>
    </mc:Choice>
    <mc:Fallback xmlns="">
      <p:transition spd="slow" advTm="9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F1080E-135E-4750-BE94-811F1D6E94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031" b="37782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7" name="Picture 6" descr="A group of women holding awards&#10;&#10;Description automatically generated with low confidence">
            <a:extLst>
              <a:ext uri="{FF2B5EF4-FFF2-40B4-BE49-F238E27FC236}">
                <a16:creationId xmlns:a16="http://schemas.microsoft.com/office/drawing/2014/main" id="{5C9668EC-A548-42DF-8B48-D953ADB6CD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64" b="20736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6" name="Picture 5" descr="A group of people wearing clothing&#10;&#10;Description automatically generated with medium confidence">
            <a:extLst>
              <a:ext uri="{FF2B5EF4-FFF2-40B4-BE49-F238E27FC236}">
                <a16:creationId xmlns:a16="http://schemas.microsoft.com/office/drawing/2014/main" id="{F2B8985D-8899-4ED5-A382-8DEECEA266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5000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8" name="Picture 7" descr="A group of people playing a board game&#10;&#10;Description automatically generated with medium confidence">
            <a:extLst>
              <a:ext uri="{FF2B5EF4-FFF2-40B4-BE49-F238E27FC236}">
                <a16:creationId xmlns:a16="http://schemas.microsoft.com/office/drawing/2014/main" id="{0CFF8B90-1A25-4C4F-9DC9-8F3077D8D8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5000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ame 5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C3F2C-0454-41DE-B36C-AC5CF57B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Uniqueness</a:t>
            </a:r>
            <a:br>
              <a:rPr lang="en-US" sz="36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of Sixth Form at </a:t>
            </a:r>
            <a:br>
              <a:rPr lang="en-US" sz="36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Hunterhouse</a:t>
            </a:r>
            <a:r>
              <a:rPr lang="en-US" sz="36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College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C7835A-1DB6-43C5-9FAC-0BA0777223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01457" y="6356350"/>
            <a:ext cx="2568811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409FBBB-C588-4B8D-A7FF-E25C81CC24C8}" type="slidenum">
              <a:rPr lang="en-US" sz="1200" smtClean="0">
                <a:solidFill>
                  <a:srgbClr val="FFFFFF"/>
                </a:solidFill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932EB6-8FE8-4E83-B089-52D851104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2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29"/>
    </mc:Choice>
    <mc:Fallback xmlns="">
      <p:transition spd="slow" advTm="9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0010_1">
      <a:dk1>
        <a:sysClr val="windowText" lastClr="000000"/>
      </a:dk1>
      <a:lt1>
        <a:srgbClr val="3F3540"/>
      </a:lt1>
      <a:dk2>
        <a:srgbClr val="FFFFFF"/>
      </a:dk2>
      <a:lt2>
        <a:srgbClr val="85898F"/>
      </a:lt2>
      <a:accent1>
        <a:srgbClr val="F3715B"/>
      </a:accent1>
      <a:accent2>
        <a:srgbClr val="524853"/>
      </a:accent2>
      <a:accent3>
        <a:srgbClr val="B5B5B5"/>
      </a:accent3>
      <a:accent4>
        <a:srgbClr val="B5B5B5"/>
      </a:accent4>
      <a:accent5>
        <a:srgbClr val="B5B5B5"/>
      </a:accent5>
      <a:accent6>
        <a:srgbClr val="B5B5B5"/>
      </a:accent6>
      <a:hlink>
        <a:srgbClr val="B5B5B5"/>
      </a:hlink>
      <a:folHlink>
        <a:srgbClr val="B5B5B5"/>
      </a:folHlink>
    </a:clrScheme>
    <a:fontScheme name="Diagrams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</TotalTime>
  <Words>168</Words>
  <Application>Microsoft Office PowerPoint</Application>
  <PresentationFormat>Widescreen</PresentationFormat>
  <Paragraphs>52</Paragraphs>
  <Slides>5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      </vt:lpstr>
      <vt:lpstr>Support and Guidance </vt:lpstr>
      <vt:lpstr>A Different Experience of School</vt:lpstr>
      <vt:lpstr>Sixth Form at Hunterhouse College</vt:lpstr>
      <vt:lpstr>Uniqueness  of Sixth Form at  Hunterhouse  College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Gibson</dc:creator>
  <cp:lastModifiedBy>NOREEN ALLEN</cp:lastModifiedBy>
  <cp:revision>322</cp:revision>
  <cp:lastPrinted>2019-11-06T09:33:35Z</cp:lastPrinted>
  <dcterms:modified xsi:type="dcterms:W3CDTF">2021-03-03T18:52:17Z</dcterms:modified>
</cp:coreProperties>
</file>